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9"/>
  </p:notesMasterIdLst>
  <p:sldIdLst>
    <p:sldId id="256" r:id="rId2"/>
    <p:sldId id="289" r:id="rId3"/>
    <p:sldId id="287" r:id="rId4"/>
    <p:sldId id="320" r:id="rId5"/>
    <p:sldId id="291" r:id="rId6"/>
    <p:sldId id="297" r:id="rId7"/>
    <p:sldId id="348" r:id="rId8"/>
    <p:sldId id="363" r:id="rId9"/>
    <p:sldId id="349" r:id="rId10"/>
    <p:sldId id="366" r:id="rId11"/>
    <p:sldId id="368" r:id="rId12"/>
    <p:sldId id="367" r:id="rId13"/>
    <p:sldId id="362" r:id="rId14"/>
    <p:sldId id="365" r:id="rId15"/>
    <p:sldId id="350" r:id="rId16"/>
    <p:sldId id="351" r:id="rId17"/>
    <p:sldId id="364" r:id="rId18"/>
    <p:sldId id="353" r:id="rId19"/>
    <p:sldId id="355" r:id="rId20"/>
    <p:sldId id="357" r:id="rId21"/>
    <p:sldId id="369" r:id="rId22"/>
    <p:sldId id="359" r:id="rId23"/>
    <p:sldId id="360" r:id="rId24"/>
    <p:sldId id="370" r:id="rId25"/>
    <p:sldId id="372" r:id="rId26"/>
    <p:sldId id="373" r:id="rId27"/>
    <p:sldId id="37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03" autoAdjust="0"/>
  </p:normalViewPr>
  <p:slideViewPr>
    <p:cSldViewPr>
      <p:cViewPr>
        <p:scale>
          <a:sx n="80" d="100"/>
          <a:sy n="80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3A56C9-9C86-4198-A7A1-47E194489C48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9168EB-20E3-4882-BDF3-13C0BCEFCF2A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«Администрирование»</a:t>
          </a:r>
          <a:endParaRPr lang="ru-RU" sz="1600" dirty="0">
            <a:solidFill>
              <a:schemeClr val="tx1"/>
            </a:solidFill>
          </a:endParaRPr>
        </a:p>
      </dgm:t>
    </dgm:pt>
    <dgm:pt modelId="{690421DF-8353-4D91-8D20-BFC94974900C}" type="parTrans" cxnId="{26CD750F-1EE3-404A-ACE4-7E4C5B190EF2}">
      <dgm:prSet/>
      <dgm:spPr/>
      <dgm:t>
        <a:bodyPr/>
        <a:lstStyle/>
        <a:p>
          <a:endParaRPr lang="ru-RU"/>
        </a:p>
      </dgm:t>
    </dgm:pt>
    <dgm:pt modelId="{616493D6-3548-4B32-A534-A99ED07FE48E}" type="sibTrans" cxnId="{26CD750F-1EE3-404A-ACE4-7E4C5B190EF2}">
      <dgm:prSet/>
      <dgm:spPr/>
      <dgm:t>
        <a:bodyPr/>
        <a:lstStyle/>
        <a:p>
          <a:endParaRPr lang="ru-RU"/>
        </a:p>
      </dgm:t>
    </dgm:pt>
    <dgm:pt modelId="{A5CDA158-B323-4994-8744-E62E4E94EF46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                 «Регистрация и управление пользователями»</a:t>
          </a:r>
          <a:endParaRPr lang="ru-RU" sz="1600" dirty="0">
            <a:solidFill>
              <a:schemeClr val="tx1"/>
            </a:solidFill>
          </a:endParaRPr>
        </a:p>
      </dgm:t>
    </dgm:pt>
    <dgm:pt modelId="{A1E65E2E-99D8-412D-BD6D-DF83E9B0DBCB}" type="parTrans" cxnId="{91D66982-958F-4A8E-88E2-06CA2C67A391}">
      <dgm:prSet/>
      <dgm:spPr/>
      <dgm:t>
        <a:bodyPr/>
        <a:lstStyle/>
        <a:p>
          <a:endParaRPr lang="ru-RU"/>
        </a:p>
      </dgm:t>
    </dgm:pt>
    <dgm:pt modelId="{AD06373C-6D25-4FFA-BEDF-92A11CAF0365}" type="sibTrans" cxnId="{91D66982-958F-4A8E-88E2-06CA2C67A391}">
      <dgm:prSet/>
      <dgm:spPr/>
      <dgm:t>
        <a:bodyPr/>
        <a:lstStyle/>
        <a:p>
          <a:endParaRPr lang="ru-RU"/>
        </a:p>
      </dgm:t>
    </dgm:pt>
    <dgm:pt modelId="{F54B9E11-556C-4135-A7E4-79C6C3CAF8ED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</a:t>
          </a:r>
        </a:p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«Архив организации»</a:t>
          </a:r>
          <a:endParaRPr lang="ru-RU" sz="1600" dirty="0">
            <a:solidFill>
              <a:schemeClr val="tx1"/>
            </a:solidFill>
          </a:endParaRPr>
        </a:p>
      </dgm:t>
    </dgm:pt>
    <dgm:pt modelId="{FC375F12-C44F-4A9A-BABD-48596BED4A2F}" type="parTrans" cxnId="{548CBF24-C967-43BE-BE87-9136CD9F5940}">
      <dgm:prSet/>
      <dgm:spPr/>
      <dgm:t>
        <a:bodyPr/>
        <a:lstStyle/>
        <a:p>
          <a:endParaRPr lang="ru-RU"/>
        </a:p>
      </dgm:t>
    </dgm:pt>
    <dgm:pt modelId="{F433B0B1-7A0F-42BD-9397-4DA9DF51CEC4}" type="sibTrans" cxnId="{548CBF24-C967-43BE-BE87-9136CD9F5940}">
      <dgm:prSet/>
      <dgm:spPr/>
      <dgm:t>
        <a:bodyPr/>
        <a:lstStyle/>
        <a:p>
          <a:endParaRPr lang="ru-RU"/>
        </a:p>
      </dgm:t>
    </dgm:pt>
    <dgm:pt modelId="{6D8538B4-8427-4ADA-86E2-9AEA762D25E4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«Государственный (муниципальный) архив»</a:t>
          </a:r>
          <a:endParaRPr lang="ru-RU" sz="1600" dirty="0">
            <a:solidFill>
              <a:schemeClr val="tx1"/>
            </a:solidFill>
          </a:endParaRPr>
        </a:p>
      </dgm:t>
    </dgm:pt>
    <dgm:pt modelId="{9288B975-270C-491A-BE2A-2AF8EDF30ABB}" type="parTrans" cxnId="{C5D3841D-80B2-4998-AEA4-19F97F9EB514}">
      <dgm:prSet/>
      <dgm:spPr/>
      <dgm:t>
        <a:bodyPr/>
        <a:lstStyle/>
        <a:p>
          <a:endParaRPr lang="ru-RU"/>
        </a:p>
      </dgm:t>
    </dgm:pt>
    <dgm:pt modelId="{C38DBDD5-173E-4091-89BC-6195C1D22CBA}" type="sibTrans" cxnId="{C5D3841D-80B2-4998-AEA4-19F97F9EB514}">
      <dgm:prSet/>
      <dgm:spPr/>
      <dgm:t>
        <a:bodyPr/>
        <a:lstStyle/>
        <a:p>
          <a:endParaRPr lang="ru-RU"/>
        </a:p>
      </dgm:t>
    </dgm:pt>
    <dgm:pt modelId="{FD7306CF-EA0E-4EDE-954F-6B34DA3E07BB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            «Система потокового ввода данных»</a:t>
          </a:r>
          <a:endParaRPr lang="ru-RU" sz="1600" dirty="0">
            <a:solidFill>
              <a:schemeClr val="tx1"/>
            </a:solidFill>
          </a:endParaRPr>
        </a:p>
      </dgm:t>
    </dgm:pt>
    <dgm:pt modelId="{12B85AFC-29BA-4A15-B0BD-834882D1291C}" type="parTrans" cxnId="{D3CD749E-7E22-431C-B0EC-DF5446D5C9C3}">
      <dgm:prSet/>
      <dgm:spPr/>
      <dgm:t>
        <a:bodyPr/>
        <a:lstStyle/>
        <a:p>
          <a:endParaRPr lang="ru-RU"/>
        </a:p>
      </dgm:t>
    </dgm:pt>
    <dgm:pt modelId="{F723CD3E-C566-4B8C-A139-6723F81A95A8}" type="sibTrans" cxnId="{D3CD749E-7E22-431C-B0EC-DF5446D5C9C3}">
      <dgm:prSet/>
      <dgm:spPr/>
      <dgm:t>
        <a:bodyPr/>
        <a:lstStyle/>
        <a:p>
          <a:endParaRPr lang="ru-RU"/>
        </a:p>
      </dgm:t>
    </dgm:pt>
    <dgm:pt modelId="{AB9BFDA4-DEBF-47A6-B30C-A66A40B6B7D8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«</a:t>
          </a:r>
          <a:r>
            <a:rPr lang="ru-RU" sz="1600" dirty="0" err="1" smtClean="0">
              <a:solidFill>
                <a:schemeClr val="tx1"/>
              </a:solidFill>
              <a:latin typeface="Liberation Serif" pitchFamily="18" charset="0"/>
            </a:rPr>
            <a:t>Фотокаталог</a:t>
          </a: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»</a:t>
          </a:r>
          <a:endParaRPr lang="ru-RU" sz="1600" dirty="0">
            <a:solidFill>
              <a:schemeClr val="tx1"/>
            </a:solidFill>
          </a:endParaRPr>
        </a:p>
      </dgm:t>
    </dgm:pt>
    <dgm:pt modelId="{1398D637-9FED-4AB9-AE41-4C9DAA386A74}" type="parTrans" cxnId="{36CC0330-F162-4996-B017-636128FB839A}">
      <dgm:prSet/>
      <dgm:spPr/>
      <dgm:t>
        <a:bodyPr/>
        <a:lstStyle/>
        <a:p>
          <a:endParaRPr lang="ru-RU"/>
        </a:p>
      </dgm:t>
    </dgm:pt>
    <dgm:pt modelId="{646A0020-D361-47C3-8120-640E4A0154A8}" type="sibTrans" cxnId="{36CC0330-F162-4996-B017-636128FB839A}">
      <dgm:prSet/>
      <dgm:spPr/>
      <dgm:t>
        <a:bodyPr/>
        <a:lstStyle/>
        <a:p>
          <a:endParaRPr lang="ru-RU"/>
        </a:p>
      </dgm:t>
    </dgm:pt>
    <dgm:pt modelId="{2DDEEAB7-6193-44D1-9535-54E587A84FC9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«Запросы»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9B026D87-E7A5-4024-9CEF-21F4DED4F129}" type="parTrans" cxnId="{2C324DC9-CD49-4023-ABA5-999AD8F5D4D4}">
      <dgm:prSet/>
      <dgm:spPr/>
      <dgm:t>
        <a:bodyPr/>
        <a:lstStyle/>
        <a:p>
          <a:endParaRPr lang="ru-RU"/>
        </a:p>
      </dgm:t>
    </dgm:pt>
    <dgm:pt modelId="{F63CD82C-30F2-4B44-903C-150AFBD07C30}" type="sibTrans" cxnId="{2C324DC9-CD49-4023-ABA5-999AD8F5D4D4}">
      <dgm:prSet/>
      <dgm:spPr/>
      <dgm:t>
        <a:bodyPr/>
        <a:lstStyle/>
        <a:p>
          <a:endParaRPr lang="ru-RU"/>
        </a:p>
      </dgm:t>
    </dgm:pt>
    <dgm:pt modelId="{5056EB83-5FDC-43F0-A448-53D5474125E5}">
      <dgm:prSet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</a:t>
          </a:r>
        </a:p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 «Читальный зал» </a:t>
          </a:r>
          <a:endParaRPr lang="ru-RU" sz="1600" dirty="0">
            <a:solidFill>
              <a:schemeClr val="tx1"/>
            </a:solidFill>
          </a:endParaRPr>
        </a:p>
      </dgm:t>
    </dgm:pt>
    <dgm:pt modelId="{3D458090-9717-4E37-A57F-2EF3C2983290}" type="parTrans" cxnId="{F8A13336-EFDA-42E4-A7C0-32605211E855}">
      <dgm:prSet/>
      <dgm:spPr/>
      <dgm:t>
        <a:bodyPr/>
        <a:lstStyle/>
        <a:p>
          <a:endParaRPr lang="ru-RU"/>
        </a:p>
      </dgm:t>
    </dgm:pt>
    <dgm:pt modelId="{3A2CA47A-C517-4898-B98A-655E331676BF}" type="sibTrans" cxnId="{F8A13336-EFDA-42E4-A7C0-32605211E855}">
      <dgm:prSet/>
      <dgm:spPr/>
      <dgm:t>
        <a:bodyPr/>
        <a:lstStyle/>
        <a:p>
          <a:endParaRPr lang="ru-RU"/>
        </a:p>
      </dgm:t>
    </dgm:pt>
    <dgm:pt modelId="{417A8B48-BF61-49E3-93B1-01077D7CA558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marR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endParaRPr lang="ru-RU" sz="1600" dirty="0" smtClean="0">
            <a:solidFill>
              <a:schemeClr val="tx1"/>
            </a:solidFill>
            <a:latin typeface="Liberation Serif" pitchFamily="18" charset="0"/>
          </a:endParaRPr>
        </a:p>
        <a:p>
          <a:pPr marR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«Запросы»;модуль «Интернет-архив».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7E15F551-635E-4356-BE1F-9662F396A3E4}" type="parTrans" cxnId="{1B0D13FE-CC84-4042-AAA5-22E4A23AE935}">
      <dgm:prSet/>
      <dgm:spPr/>
      <dgm:t>
        <a:bodyPr/>
        <a:lstStyle/>
        <a:p>
          <a:endParaRPr lang="ru-RU"/>
        </a:p>
      </dgm:t>
    </dgm:pt>
    <dgm:pt modelId="{6AF4D9A9-3C82-483A-9002-3D0AA7A00145}" type="sibTrans" cxnId="{1B0D13FE-CC84-4042-AAA5-22E4A23AE935}">
      <dgm:prSet/>
      <dgm:spPr/>
      <dgm:t>
        <a:bodyPr/>
        <a:lstStyle/>
        <a:p>
          <a:endParaRPr lang="ru-RU"/>
        </a:p>
      </dgm:t>
    </dgm:pt>
    <dgm:pt modelId="{4B97ED25-E455-4B64-9AE6-F42A46DD838C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«Управление структурой» </a:t>
          </a:r>
          <a:endParaRPr lang="ru-RU" sz="1600" dirty="0">
            <a:solidFill>
              <a:schemeClr val="tx1"/>
            </a:solidFill>
          </a:endParaRPr>
        </a:p>
      </dgm:t>
    </dgm:pt>
    <dgm:pt modelId="{35B3A3D0-0C4E-4F10-8685-7784A0DBE605}" type="parTrans" cxnId="{E21A2E6A-DB62-4B90-ADC5-1067F910ABA9}">
      <dgm:prSet/>
      <dgm:spPr/>
      <dgm:t>
        <a:bodyPr/>
        <a:lstStyle/>
        <a:p>
          <a:endParaRPr lang="ru-RU"/>
        </a:p>
      </dgm:t>
    </dgm:pt>
    <dgm:pt modelId="{6C890DA8-98E0-43F5-98EA-DAF0703DF2EE}" type="sibTrans" cxnId="{E21A2E6A-DB62-4B90-ADC5-1067F910ABA9}">
      <dgm:prSet/>
      <dgm:spPr/>
      <dgm:t>
        <a:bodyPr/>
        <a:lstStyle/>
        <a:p>
          <a:endParaRPr lang="ru-RU"/>
        </a:p>
      </dgm:t>
    </dgm:pt>
    <dgm:pt modelId="{D8BE9552-22B5-4336-8F3A-502E97D4480F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Модуль           «Управление структурой и </a:t>
          </a:r>
          <a:r>
            <a:rPr lang="ru-RU" sz="1600" dirty="0" err="1" smtClean="0">
              <a:solidFill>
                <a:schemeClr val="tx1"/>
              </a:solidFill>
              <a:latin typeface="Liberation Serif" pitchFamily="18" charset="0"/>
            </a:rPr>
            <a:t>контентом</a:t>
          </a:r>
          <a:r>
            <a:rPr lang="ru-RU" sz="1600" dirty="0" smtClean="0">
              <a:solidFill>
                <a:schemeClr val="tx1"/>
              </a:solidFill>
              <a:latin typeface="Liberation Serif" pitchFamily="18" charset="0"/>
            </a:rPr>
            <a:t>»</a:t>
          </a:r>
          <a:endParaRPr lang="ru-RU" sz="1600" dirty="0">
            <a:solidFill>
              <a:schemeClr val="tx1"/>
            </a:solidFill>
          </a:endParaRPr>
        </a:p>
      </dgm:t>
    </dgm:pt>
    <dgm:pt modelId="{8BD77C83-FFAF-43C9-B167-F37A6EC863EE}" type="sibTrans" cxnId="{22024C74-8F6C-4C95-BF01-B1A87C109C5A}">
      <dgm:prSet/>
      <dgm:spPr/>
      <dgm:t>
        <a:bodyPr/>
        <a:lstStyle/>
        <a:p>
          <a:endParaRPr lang="ru-RU"/>
        </a:p>
      </dgm:t>
    </dgm:pt>
    <dgm:pt modelId="{E6D86213-957A-4B1E-89DC-73B2C3AA73C5}" type="parTrans" cxnId="{22024C74-8F6C-4C95-BF01-B1A87C109C5A}">
      <dgm:prSet/>
      <dgm:spPr/>
      <dgm:t>
        <a:bodyPr/>
        <a:lstStyle/>
        <a:p>
          <a:endParaRPr lang="ru-RU"/>
        </a:p>
      </dgm:t>
    </dgm:pt>
    <dgm:pt modelId="{258EA68F-BEDA-4D80-B790-8B1F2D3EB9B1}" type="pres">
      <dgm:prSet presAssocID="{EE3A56C9-9C86-4198-A7A1-47E194489C4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3C615DD-934A-455F-B2B0-CBF4FAEC37D4}" type="pres">
      <dgm:prSet presAssocID="{D8BE9552-22B5-4336-8F3A-502E97D4480F}" presName="compNode" presStyleCnt="0"/>
      <dgm:spPr/>
    </dgm:pt>
    <dgm:pt modelId="{2D5764E8-C6FB-4530-B34C-EE46EBCE7F3D}" type="pres">
      <dgm:prSet presAssocID="{D8BE9552-22B5-4336-8F3A-502E97D4480F}" presName="dummyConnPt" presStyleCnt="0"/>
      <dgm:spPr/>
    </dgm:pt>
    <dgm:pt modelId="{CB6779D8-3B13-473D-9D17-65C9B419A438}" type="pres">
      <dgm:prSet presAssocID="{D8BE9552-22B5-4336-8F3A-502E97D4480F}" presName="node" presStyleLbl="node1" presStyleIdx="0" presStyleCnt="11" custScaleX="176081" custScaleY="137292" custLinFactNeighborX="-2661" custLinFactNeighborY="-39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40171-66A6-47B5-9F2E-016A7802F989}" type="pres">
      <dgm:prSet presAssocID="{8BD77C83-FFAF-43C9-B167-F37A6EC863EE}" presName="sibTrans" presStyleLbl="bgSibTrans2D1" presStyleIdx="0" presStyleCnt="10"/>
      <dgm:spPr/>
      <dgm:t>
        <a:bodyPr/>
        <a:lstStyle/>
        <a:p>
          <a:endParaRPr lang="ru-RU"/>
        </a:p>
      </dgm:t>
    </dgm:pt>
    <dgm:pt modelId="{C0137AE1-16DC-40AA-B78D-311ABB6858D8}" type="pres">
      <dgm:prSet presAssocID="{3E9168EB-20E3-4882-BDF3-13C0BCEFCF2A}" presName="compNode" presStyleCnt="0"/>
      <dgm:spPr/>
    </dgm:pt>
    <dgm:pt modelId="{A2E4FA17-C87D-4C2B-9069-067B00039354}" type="pres">
      <dgm:prSet presAssocID="{3E9168EB-20E3-4882-BDF3-13C0BCEFCF2A}" presName="dummyConnPt" presStyleCnt="0"/>
      <dgm:spPr/>
    </dgm:pt>
    <dgm:pt modelId="{48C16205-76E0-4707-9021-A66CD2A003CB}" type="pres">
      <dgm:prSet presAssocID="{3E9168EB-20E3-4882-BDF3-13C0BCEFCF2A}" presName="node" presStyleLbl="node1" presStyleIdx="1" presStyleCnt="11" custScaleX="179969" custLinFactNeighborX="1980" custLinFactNeighborY="-25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DF095-AE8F-4B75-9AB4-B8EFC74481E4}" type="pres">
      <dgm:prSet presAssocID="{616493D6-3548-4B32-A534-A99ED07FE48E}" presName="sibTrans" presStyleLbl="bgSibTrans2D1" presStyleIdx="1" presStyleCnt="10"/>
      <dgm:spPr/>
      <dgm:t>
        <a:bodyPr/>
        <a:lstStyle/>
        <a:p>
          <a:endParaRPr lang="ru-RU"/>
        </a:p>
      </dgm:t>
    </dgm:pt>
    <dgm:pt modelId="{D7FBB290-91A1-44A9-8C7C-277C587EB347}" type="pres">
      <dgm:prSet presAssocID="{A5CDA158-B323-4994-8744-E62E4E94EF46}" presName="compNode" presStyleCnt="0"/>
      <dgm:spPr/>
    </dgm:pt>
    <dgm:pt modelId="{EA496818-BEAE-4028-A5E5-89708FAD628E}" type="pres">
      <dgm:prSet presAssocID="{A5CDA158-B323-4994-8744-E62E4E94EF46}" presName="dummyConnPt" presStyleCnt="0"/>
      <dgm:spPr/>
    </dgm:pt>
    <dgm:pt modelId="{B0ED2406-F8FA-4752-AD4B-FF6A5B9C04A0}" type="pres">
      <dgm:prSet presAssocID="{A5CDA158-B323-4994-8744-E62E4E94EF46}" presName="node" presStyleLbl="node1" presStyleIdx="2" presStyleCnt="11" custScaleX="192198" custScaleY="126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BF7A8-83CA-4C70-941F-8184C5BBC018}" type="pres">
      <dgm:prSet presAssocID="{AD06373C-6D25-4FFA-BEDF-92A11CAF0365}" presName="sibTrans" presStyleLbl="bgSibTrans2D1" presStyleIdx="2" presStyleCnt="10"/>
      <dgm:spPr/>
      <dgm:t>
        <a:bodyPr/>
        <a:lstStyle/>
        <a:p>
          <a:endParaRPr lang="ru-RU"/>
        </a:p>
      </dgm:t>
    </dgm:pt>
    <dgm:pt modelId="{5166F3D9-429F-4E20-9EF6-E425CFD8AB26}" type="pres">
      <dgm:prSet presAssocID="{F54B9E11-556C-4135-A7E4-79C6C3CAF8ED}" presName="compNode" presStyleCnt="0"/>
      <dgm:spPr/>
    </dgm:pt>
    <dgm:pt modelId="{D021804B-642E-420B-8234-C2A80D87FADD}" type="pres">
      <dgm:prSet presAssocID="{F54B9E11-556C-4135-A7E4-79C6C3CAF8ED}" presName="dummyConnPt" presStyleCnt="0"/>
      <dgm:spPr/>
    </dgm:pt>
    <dgm:pt modelId="{5D05DBBF-11C9-4DC8-AEDF-846F9B84F261}" type="pres">
      <dgm:prSet presAssocID="{F54B9E11-556C-4135-A7E4-79C6C3CAF8ED}" presName="node" presStyleLbl="node1" presStyleIdx="3" presStyleCnt="11" custScaleX="166267" custScaleY="118645" custLinFactNeighborX="25995" custLinFactNeighborY="12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BD07C-F816-445C-B050-D6F631A3DB87}" type="pres">
      <dgm:prSet presAssocID="{F433B0B1-7A0F-42BD-9397-4DA9DF51CEC4}" presName="sibTrans" presStyleLbl="bgSibTrans2D1" presStyleIdx="3" presStyleCnt="10"/>
      <dgm:spPr/>
      <dgm:t>
        <a:bodyPr/>
        <a:lstStyle/>
        <a:p>
          <a:endParaRPr lang="ru-RU"/>
        </a:p>
      </dgm:t>
    </dgm:pt>
    <dgm:pt modelId="{F2BE8370-5359-4D3A-AAF5-BA65D4CD474E}" type="pres">
      <dgm:prSet presAssocID="{6D8538B4-8427-4ADA-86E2-9AEA762D25E4}" presName="compNode" presStyleCnt="0"/>
      <dgm:spPr/>
    </dgm:pt>
    <dgm:pt modelId="{3612CE70-D50F-411F-9C20-5E3CE15AFA15}" type="pres">
      <dgm:prSet presAssocID="{6D8538B4-8427-4ADA-86E2-9AEA762D25E4}" presName="dummyConnPt" presStyleCnt="0"/>
      <dgm:spPr/>
    </dgm:pt>
    <dgm:pt modelId="{8D027A2C-A073-4D1B-B91B-6DF230789C1C}" type="pres">
      <dgm:prSet presAssocID="{6D8538B4-8427-4ADA-86E2-9AEA762D25E4}" presName="node" presStyleLbl="node1" presStyleIdx="4" presStyleCnt="11" custScaleX="169711" custScaleY="142019" custLinFactNeighborX="9542" custLinFactNeighborY="17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6482A2-6B3F-4884-B0FC-15BD4EF1D838}" type="pres">
      <dgm:prSet presAssocID="{C38DBDD5-173E-4091-89BC-6195C1D22CBA}" presName="sibTrans" presStyleLbl="bgSibTrans2D1" presStyleIdx="4" presStyleCnt="10"/>
      <dgm:spPr/>
      <dgm:t>
        <a:bodyPr/>
        <a:lstStyle/>
        <a:p>
          <a:endParaRPr lang="ru-RU"/>
        </a:p>
      </dgm:t>
    </dgm:pt>
    <dgm:pt modelId="{500516CC-E694-4857-9A09-E074598FF0BF}" type="pres">
      <dgm:prSet presAssocID="{FD7306CF-EA0E-4EDE-954F-6B34DA3E07BB}" presName="compNode" presStyleCnt="0"/>
      <dgm:spPr/>
    </dgm:pt>
    <dgm:pt modelId="{5432B282-0D17-4F71-A8DA-F53A0BD79DE5}" type="pres">
      <dgm:prSet presAssocID="{FD7306CF-EA0E-4EDE-954F-6B34DA3E07BB}" presName="dummyConnPt" presStyleCnt="0"/>
      <dgm:spPr/>
    </dgm:pt>
    <dgm:pt modelId="{475A3809-121B-4ECE-8BA2-359428116B7F}" type="pres">
      <dgm:prSet presAssocID="{FD7306CF-EA0E-4EDE-954F-6B34DA3E07BB}" presName="node" presStyleLbl="node1" presStyleIdx="5" presStyleCnt="11" custScaleX="140247" custScaleY="128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F4EA0-0306-48D0-8312-227B4FDF7F04}" type="pres">
      <dgm:prSet presAssocID="{F723CD3E-C566-4B8C-A139-6723F81A95A8}" presName="sibTrans" presStyleLbl="bgSibTrans2D1" presStyleIdx="5" presStyleCnt="10"/>
      <dgm:spPr/>
      <dgm:t>
        <a:bodyPr/>
        <a:lstStyle/>
        <a:p>
          <a:endParaRPr lang="ru-RU"/>
        </a:p>
      </dgm:t>
    </dgm:pt>
    <dgm:pt modelId="{7159FA04-7B25-4432-AF99-991F2FE362EC}" type="pres">
      <dgm:prSet presAssocID="{AB9BFDA4-DEBF-47A6-B30C-A66A40B6B7D8}" presName="compNode" presStyleCnt="0"/>
      <dgm:spPr/>
    </dgm:pt>
    <dgm:pt modelId="{FD1AC264-583F-4AF8-A362-C11669BFBDEE}" type="pres">
      <dgm:prSet presAssocID="{AB9BFDA4-DEBF-47A6-B30C-A66A40B6B7D8}" presName="dummyConnPt" presStyleCnt="0"/>
      <dgm:spPr/>
    </dgm:pt>
    <dgm:pt modelId="{675E6C6B-341E-43C5-BF68-BC2BCA4E26FB}" type="pres">
      <dgm:prSet presAssocID="{AB9BFDA4-DEBF-47A6-B30C-A66A40B6B7D8}" presName="node" presStyleLbl="node1" presStyleIdx="6" presStyleCnt="11" custScaleX="118336" custLinFactNeighborX="636" custLinFactNeighborY="-1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178F9-F4F1-4F44-8659-E73EA100AC8D}" type="pres">
      <dgm:prSet presAssocID="{646A0020-D361-47C3-8120-640E4A0154A8}" presName="sibTrans" presStyleLbl="bgSibTrans2D1" presStyleIdx="6" presStyleCnt="10"/>
      <dgm:spPr/>
      <dgm:t>
        <a:bodyPr/>
        <a:lstStyle/>
        <a:p>
          <a:endParaRPr lang="ru-RU"/>
        </a:p>
      </dgm:t>
    </dgm:pt>
    <dgm:pt modelId="{B8D0D7D5-E69E-4BD4-8064-B50FCF0CA277}" type="pres">
      <dgm:prSet presAssocID="{5056EB83-5FDC-43F0-A448-53D5474125E5}" presName="compNode" presStyleCnt="0"/>
      <dgm:spPr/>
    </dgm:pt>
    <dgm:pt modelId="{8BF7F3B4-72AF-44FD-A8F5-94D779801CD8}" type="pres">
      <dgm:prSet presAssocID="{5056EB83-5FDC-43F0-A448-53D5474125E5}" presName="dummyConnPt" presStyleCnt="0"/>
      <dgm:spPr/>
    </dgm:pt>
    <dgm:pt modelId="{6FE4F301-C5B7-4571-B983-AE50875C90C0}" type="pres">
      <dgm:prSet presAssocID="{5056EB83-5FDC-43F0-A448-53D5474125E5}" presName="node" presStyleLbl="node1" presStyleIdx="7" presStyleCnt="11" custScaleX="131076" custLinFactNeighborX="1412" custLinFactNeighborY="-18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A10F6-5892-446E-A5F4-57A44D7FF6E8}" type="pres">
      <dgm:prSet presAssocID="{3A2CA47A-C517-4898-B98A-655E331676BF}" presName="sibTrans" presStyleLbl="bgSibTrans2D1" presStyleIdx="7" presStyleCnt="10"/>
      <dgm:spPr/>
      <dgm:t>
        <a:bodyPr/>
        <a:lstStyle/>
        <a:p>
          <a:endParaRPr lang="ru-RU"/>
        </a:p>
      </dgm:t>
    </dgm:pt>
    <dgm:pt modelId="{CCC9C381-7457-488E-868B-D0F3FF94DEDC}" type="pres">
      <dgm:prSet presAssocID="{2DDEEAB7-6193-44D1-9535-54E587A84FC9}" presName="compNode" presStyleCnt="0"/>
      <dgm:spPr/>
    </dgm:pt>
    <dgm:pt modelId="{9D1E98F6-49BC-453C-819E-679A67EB057C}" type="pres">
      <dgm:prSet presAssocID="{2DDEEAB7-6193-44D1-9535-54E587A84FC9}" presName="dummyConnPt" presStyleCnt="0"/>
      <dgm:spPr/>
    </dgm:pt>
    <dgm:pt modelId="{24F10C29-9E8E-45B2-847A-8929F8047013}" type="pres">
      <dgm:prSet presAssocID="{2DDEEAB7-6193-44D1-9535-54E587A84FC9}" presName="node" presStyleLbl="node1" presStyleIdx="8" presStyleCnt="11" custLinFactNeighborX="2858" custLinFactNeighborY="3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D385C5-A5D0-4604-A787-98B19360323F}" type="pres">
      <dgm:prSet presAssocID="{F63CD82C-30F2-4B44-903C-150AFBD07C30}" presName="sibTrans" presStyleLbl="bgSibTrans2D1" presStyleIdx="8" presStyleCnt="10"/>
      <dgm:spPr/>
      <dgm:t>
        <a:bodyPr/>
        <a:lstStyle/>
        <a:p>
          <a:endParaRPr lang="ru-RU"/>
        </a:p>
      </dgm:t>
    </dgm:pt>
    <dgm:pt modelId="{8ED22ED8-8BD2-4142-856B-CC2DF695E1E9}" type="pres">
      <dgm:prSet presAssocID="{417A8B48-BF61-49E3-93B1-01077D7CA558}" presName="compNode" presStyleCnt="0"/>
      <dgm:spPr/>
    </dgm:pt>
    <dgm:pt modelId="{B824C369-BECA-4659-853D-A4E86276F48E}" type="pres">
      <dgm:prSet presAssocID="{417A8B48-BF61-49E3-93B1-01077D7CA558}" presName="dummyConnPt" presStyleCnt="0"/>
      <dgm:spPr/>
    </dgm:pt>
    <dgm:pt modelId="{44A1EF72-0CF2-467E-A815-E95F32AFD2D7}" type="pres">
      <dgm:prSet presAssocID="{417A8B48-BF61-49E3-93B1-01077D7CA558}" presName="node" presStyleLbl="node1" presStyleIdx="9" presStyleCnt="11" custScaleX="147853" custScaleY="144938" custLinFactNeighborX="-2982" custLinFactNeighborY="33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BACB53-9126-4727-A632-8B583D8550CE}" type="pres">
      <dgm:prSet presAssocID="{6AF4D9A9-3C82-483A-9002-3D0AA7A00145}" presName="sibTrans" presStyleLbl="bgSibTrans2D1" presStyleIdx="9" presStyleCnt="10"/>
      <dgm:spPr/>
      <dgm:t>
        <a:bodyPr/>
        <a:lstStyle/>
        <a:p>
          <a:endParaRPr lang="ru-RU"/>
        </a:p>
      </dgm:t>
    </dgm:pt>
    <dgm:pt modelId="{8C080AAE-AD29-4C7D-A912-218F621E5963}" type="pres">
      <dgm:prSet presAssocID="{4B97ED25-E455-4B64-9AE6-F42A46DD838C}" presName="compNode" presStyleCnt="0"/>
      <dgm:spPr/>
    </dgm:pt>
    <dgm:pt modelId="{20DA03B9-C1AF-467C-A8BA-81FB8BE7CF93}" type="pres">
      <dgm:prSet presAssocID="{4B97ED25-E455-4B64-9AE6-F42A46DD838C}" presName="dummyConnPt" presStyleCnt="0"/>
      <dgm:spPr/>
    </dgm:pt>
    <dgm:pt modelId="{039D7C54-015B-475A-9549-37001151C875}" type="pres">
      <dgm:prSet presAssocID="{4B97ED25-E455-4B64-9AE6-F42A46DD838C}" presName="node" presStyleLbl="node1" presStyleIdx="10" presStyleCnt="11" custScaleX="129187" custLinFactNeighborX="-6721" custLinFactNeighborY="50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BF6F2A-AF65-4306-A28E-AE2164D46A8F}" type="presOf" srcId="{FD7306CF-EA0E-4EDE-954F-6B34DA3E07BB}" destId="{475A3809-121B-4ECE-8BA2-359428116B7F}" srcOrd="0" destOrd="0" presId="urn:microsoft.com/office/officeart/2005/8/layout/bProcess4"/>
    <dgm:cxn modelId="{91D66982-958F-4A8E-88E2-06CA2C67A391}" srcId="{EE3A56C9-9C86-4198-A7A1-47E194489C48}" destId="{A5CDA158-B323-4994-8744-E62E4E94EF46}" srcOrd="2" destOrd="0" parTransId="{A1E65E2E-99D8-412D-BD6D-DF83E9B0DBCB}" sibTransId="{AD06373C-6D25-4FFA-BEDF-92A11CAF0365}"/>
    <dgm:cxn modelId="{96C6CBA9-38F3-4412-97F9-86D6108B8780}" type="presOf" srcId="{AD06373C-6D25-4FFA-BEDF-92A11CAF0365}" destId="{B05BF7A8-83CA-4C70-941F-8184C5BBC018}" srcOrd="0" destOrd="0" presId="urn:microsoft.com/office/officeart/2005/8/layout/bProcess4"/>
    <dgm:cxn modelId="{D39A5394-6231-439D-921C-958F5B0037CC}" type="presOf" srcId="{646A0020-D361-47C3-8120-640E4A0154A8}" destId="{479178F9-F4F1-4F44-8659-E73EA100AC8D}" srcOrd="0" destOrd="0" presId="urn:microsoft.com/office/officeart/2005/8/layout/bProcess4"/>
    <dgm:cxn modelId="{E21A2E6A-DB62-4B90-ADC5-1067F910ABA9}" srcId="{EE3A56C9-9C86-4198-A7A1-47E194489C48}" destId="{4B97ED25-E455-4B64-9AE6-F42A46DD838C}" srcOrd="10" destOrd="0" parTransId="{35B3A3D0-0C4E-4F10-8685-7784A0DBE605}" sibTransId="{6C890DA8-98E0-43F5-98EA-DAF0703DF2EE}"/>
    <dgm:cxn modelId="{7A8E0FB5-E869-468A-94DD-1A270AC5666B}" type="presOf" srcId="{F723CD3E-C566-4B8C-A139-6723F81A95A8}" destId="{486F4EA0-0306-48D0-8312-227B4FDF7F04}" srcOrd="0" destOrd="0" presId="urn:microsoft.com/office/officeart/2005/8/layout/bProcess4"/>
    <dgm:cxn modelId="{548CBF24-C967-43BE-BE87-9136CD9F5940}" srcId="{EE3A56C9-9C86-4198-A7A1-47E194489C48}" destId="{F54B9E11-556C-4135-A7E4-79C6C3CAF8ED}" srcOrd="3" destOrd="0" parTransId="{FC375F12-C44F-4A9A-BABD-48596BED4A2F}" sibTransId="{F433B0B1-7A0F-42BD-9397-4DA9DF51CEC4}"/>
    <dgm:cxn modelId="{A90C9BA6-45A3-4912-9835-F7117C3117ED}" type="presOf" srcId="{4B97ED25-E455-4B64-9AE6-F42A46DD838C}" destId="{039D7C54-015B-475A-9549-37001151C875}" srcOrd="0" destOrd="0" presId="urn:microsoft.com/office/officeart/2005/8/layout/bProcess4"/>
    <dgm:cxn modelId="{D3CD749E-7E22-431C-B0EC-DF5446D5C9C3}" srcId="{EE3A56C9-9C86-4198-A7A1-47E194489C48}" destId="{FD7306CF-EA0E-4EDE-954F-6B34DA3E07BB}" srcOrd="5" destOrd="0" parTransId="{12B85AFC-29BA-4A15-B0BD-834882D1291C}" sibTransId="{F723CD3E-C566-4B8C-A139-6723F81A95A8}"/>
    <dgm:cxn modelId="{B24887B9-FAE9-42D1-ADCA-6A8DD2474BED}" type="presOf" srcId="{F63CD82C-30F2-4B44-903C-150AFBD07C30}" destId="{42D385C5-A5D0-4604-A787-98B19360323F}" srcOrd="0" destOrd="0" presId="urn:microsoft.com/office/officeart/2005/8/layout/bProcess4"/>
    <dgm:cxn modelId="{8EDDC914-644E-4598-832F-6FB70CB99567}" type="presOf" srcId="{F54B9E11-556C-4135-A7E4-79C6C3CAF8ED}" destId="{5D05DBBF-11C9-4DC8-AEDF-846F9B84F261}" srcOrd="0" destOrd="0" presId="urn:microsoft.com/office/officeart/2005/8/layout/bProcess4"/>
    <dgm:cxn modelId="{26CD750F-1EE3-404A-ACE4-7E4C5B190EF2}" srcId="{EE3A56C9-9C86-4198-A7A1-47E194489C48}" destId="{3E9168EB-20E3-4882-BDF3-13C0BCEFCF2A}" srcOrd="1" destOrd="0" parTransId="{690421DF-8353-4D91-8D20-BFC94974900C}" sibTransId="{616493D6-3548-4B32-A534-A99ED07FE48E}"/>
    <dgm:cxn modelId="{C5D3841D-80B2-4998-AEA4-19F97F9EB514}" srcId="{EE3A56C9-9C86-4198-A7A1-47E194489C48}" destId="{6D8538B4-8427-4ADA-86E2-9AEA762D25E4}" srcOrd="4" destOrd="0" parTransId="{9288B975-270C-491A-BE2A-2AF8EDF30ABB}" sibTransId="{C38DBDD5-173E-4091-89BC-6195C1D22CBA}"/>
    <dgm:cxn modelId="{1B0D13FE-CC84-4042-AAA5-22E4A23AE935}" srcId="{EE3A56C9-9C86-4198-A7A1-47E194489C48}" destId="{417A8B48-BF61-49E3-93B1-01077D7CA558}" srcOrd="9" destOrd="0" parTransId="{7E15F551-635E-4356-BE1F-9662F396A3E4}" sibTransId="{6AF4D9A9-3C82-483A-9002-3D0AA7A00145}"/>
    <dgm:cxn modelId="{222ECF76-3C56-41B1-BEAA-CDA99088A0BD}" type="presOf" srcId="{6AF4D9A9-3C82-483A-9002-3D0AA7A00145}" destId="{94BACB53-9126-4727-A632-8B583D8550CE}" srcOrd="0" destOrd="0" presId="urn:microsoft.com/office/officeart/2005/8/layout/bProcess4"/>
    <dgm:cxn modelId="{33536A3B-8ABA-4AB9-9943-5EBA503F945D}" type="presOf" srcId="{5056EB83-5FDC-43F0-A448-53D5474125E5}" destId="{6FE4F301-C5B7-4571-B983-AE50875C90C0}" srcOrd="0" destOrd="0" presId="urn:microsoft.com/office/officeart/2005/8/layout/bProcess4"/>
    <dgm:cxn modelId="{03409589-7636-457D-87AE-1C0D685A1424}" type="presOf" srcId="{6D8538B4-8427-4ADA-86E2-9AEA762D25E4}" destId="{8D027A2C-A073-4D1B-B91B-6DF230789C1C}" srcOrd="0" destOrd="0" presId="urn:microsoft.com/office/officeart/2005/8/layout/bProcess4"/>
    <dgm:cxn modelId="{79A705CF-E048-4CB7-83FF-A7D511C00C4C}" type="presOf" srcId="{D8BE9552-22B5-4336-8F3A-502E97D4480F}" destId="{CB6779D8-3B13-473D-9D17-65C9B419A438}" srcOrd="0" destOrd="0" presId="urn:microsoft.com/office/officeart/2005/8/layout/bProcess4"/>
    <dgm:cxn modelId="{E983FEA5-8749-4A3A-AA35-73838476A167}" type="presOf" srcId="{616493D6-3548-4B32-A534-A99ED07FE48E}" destId="{90EDF095-AE8F-4B75-9AB4-B8EFC74481E4}" srcOrd="0" destOrd="0" presId="urn:microsoft.com/office/officeart/2005/8/layout/bProcess4"/>
    <dgm:cxn modelId="{2B5ED394-B0DE-4624-9169-33E3CE4CAD87}" type="presOf" srcId="{2DDEEAB7-6193-44D1-9535-54E587A84FC9}" destId="{24F10C29-9E8E-45B2-847A-8929F8047013}" srcOrd="0" destOrd="0" presId="urn:microsoft.com/office/officeart/2005/8/layout/bProcess4"/>
    <dgm:cxn modelId="{E3D01652-EF44-4475-AA4F-A379B83AE869}" type="presOf" srcId="{3A2CA47A-C517-4898-B98A-655E331676BF}" destId="{572A10F6-5892-446E-A5F4-57A44D7FF6E8}" srcOrd="0" destOrd="0" presId="urn:microsoft.com/office/officeart/2005/8/layout/bProcess4"/>
    <dgm:cxn modelId="{5B1D417C-D8B8-4A18-8A9F-60E1AB570BDF}" type="presOf" srcId="{3E9168EB-20E3-4882-BDF3-13C0BCEFCF2A}" destId="{48C16205-76E0-4707-9021-A66CD2A003CB}" srcOrd="0" destOrd="0" presId="urn:microsoft.com/office/officeart/2005/8/layout/bProcess4"/>
    <dgm:cxn modelId="{E3F8F497-8C96-42B7-87D3-25044605A0E9}" type="presOf" srcId="{417A8B48-BF61-49E3-93B1-01077D7CA558}" destId="{44A1EF72-0CF2-467E-A815-E95F32AFD2D7}" srcOrd="0" destOrd="0" presId="urn:microsoft.com/office/officeart/2005/8/layout/bProcess4"/>
    <dgm:cxn modelId="{8600E91B-27A9-40C2-9964-913DAE1B1983}" type="presOf" srcId="{F433B0B1-7A0F-42BD-9397-4DA9DF51CEC4}" destId="{129BD07C-F816-445C-B050-D6F631A3DB87}" srcOrd="0" destOrd="0" presId="urn:microsoft.com/office/officeart/2005/8/layout/bProcess4"/>
    <dgm:cxn modelId="{F8A13336-EFDA-42E4-A7C0-32605211E855}" srcId="{EE3A56C9-9C86-4198-A7A1-47E194489C48}" destId="{5056EB83-5FDC-43F0-A448-53D5474125E5}" srcOrd="7" destOrd="0" parTransId="{3D458090-9717-4E37-A57F-2EF3C2983290}" sibTransId="{3A2CA47A-C517-4898-B98A-655E331676BF}"/>
    <dgm:cxn modelId="{2C324DC9-CD49-4023-ABA5-999AD8F5D4D4}" srcId="{EE3A56C9-9C86-4198-A7A1-47E194489C48}" destId="{2DDEEAB7-6193-44D1-9535-54E587A84FC9}" srcOrd="8" destOrd="0" parTransId="{9B026D87-E7A5-4024-9CEF-21F4DED4F129}" sibTransId="{F63CD82C-30F2-4B44-903C-150AFBD07C30}"/>
    <dgm:cxn modelId="{1C2EC293-1979-4AE8-8F81-5C50AA79AA61}" type="presOf" srcId="{8BD77C83-FFAF-43C9-B167-F37A6EC863EE}" destId="{4D240171-66A6-47B5-9F2E-016A7802F989}" srcOrd="0" destOrd="0" presId="urn:microsoft.com/office/officeart/2005/8/layout/bProcess4"/>
    <dgm:cxn modelId="{5D1C7246-A39C-48A6-AFFD-E3740E1D6290}" type="presOf" srcId="{C38DBDD5-173E-4091-89BC-6195C1D22CBA}" destId="{366482A2-6B3F-4884-B0FC-15BD4EF1D838}" srcOrd="0" destOrd="0" presId="urn:microsoft.com/office/officeart/2005/8/layout/bProcess4"/>
    <dgm:cxn modelId="{FBAF35E2-FF66-46DF-A870-C0B576625266}" type="presOf" srcId="{AB9BFDA4-DEBF-47A6-B30C-A66A40B6B7D8}" destId="{675E6C6B-341E-43C5-BF68-BC2BCA4E26FB}" srcOrd="0" destOrd="0" presId="urn:microsoft.com/office/officeart/2005/8/layout/bProcess4"/>
    <dgm:cxn modelId="{22024C74-8F6C-4C95-BF01-B1A87C109C5A}" srcId="{EE3A56C9-9C86-4198-A7A1-47E194489C48}" destId="{D8BE9552-22B5-4336-8F3A-502E97D4480F}" srcOrd="0" destOrd="0" parTransId="{E6D86213-957A-4B1E-89DC-73B2C3AA73C5}" sibTransId="{8BD77C83-FFAF-43C9-B167-F37A6EC863EE}"/>
    <dgm:cxn modelId="{CA066AE1-4506-4B1F-88F3-E0121C87826B}" type="presOf" srcId="{EE3A56C9-9C86-4198-A7A1-47E194489C48}" destId="{258EA68F-BEDA-4D80-B790-8B1F2D3EB9B1}" srcOrd="0" destOrd="0" presId="urn:microsoft.com/office/officeart/2005/8/layout/bProcess4"/>
    <dgm:cxn modelId="{36CC0330-F162-4996-B017-636128FB839A}" srcId="{EE3A56C9-9C86-4198-A7A1-47E194489C48}" destId="{AB9BFDA4-DEBF-47A6-B30C-A66A40B6B7D8}" srcOrd="6" destOrd="0" parTransId="{1398D637-9FED-4AB9-AE41-4C9DAA386A74}" sibTransId="{646A0020-D361-47C3-8120-640E4A0154A8}"/>
    <dgm:cxn modelId="{89F915BC-F067-4E32-BAE8-0E2B0A194EA0}" type="presOf" srcId="{A5CDA158-B323-4994-8744-E62E4E94EF46}" destId="{B0ED2406-F8FA-4752-AD4B-FF6A5B9C04A0}" srcOrd="0" destOrd="0" presId="urn:microsoft.com/office/officeart/2005/8/layout/bProcess4"/>
    <dgm:cxn modelId="{ADDE7112-4DBE-4122-8B16-85F1733905EE}" type="presParOf" srcId="{258EA68F-BEDA-4D80-B790-8B1F2D3EB9B1}" destId="{53C615DD-934A-455F-B2B0-CBF4FAEC37D4}" srcOrd="0" destOrd="0" presId="urn:microsoft.com/office/officeart/2005/8/layout/bProcess4"/>
    <dgm:cxn modelId="{1B74811E-BEC5-4E4E-817D-58ADFE41BFF3}" type="presParOf" srcId="{53C615DD-934A-455F-B2B0-CBF4FAEC37D4}" destId="{2D5764E8-C6FB-4530-B34C-EE46EBCE7F3D}" srcOrd="0" destOrd="0" presId="urn:microsoft.com/office/officeart/2005/8/layout/bProcess4"/>
    <dgm:cxn modelId="{CC640D7D-7E43-4795-B558-E9301F2914EF}" type="presParOf" srcId="{53C615DD-934A-455F-B2B0-CBF4FAEC37D4}" destId="{CB6779D8-3B13-473D-9D17-65C9B419A438}" srcOrd="1" destOrd="0" presId="urn:microsoft.com/office/officeart/2005/8/layout/bProcess4"/>
    <dgm:cxn modelId="{BDCFE992-83C9-4710-BAF5-5888462F8702}" type="presParOf" srcId="{258EA68F-BEDA-4D80-B790-8B1F2D3EB9B1}" destId="{4D240171-66A6-47B5-9F2E-016A7802F989}" srcOrd="1" destOrd="0" presId="urn:microsoft.com/office/officeart/2005/8/layout/bProcess4"/>
    <dgm:cxn modelId="{5B5B9C47-5645-4A3C-A199-D345A9D4D2CB}" type="presParOf" srcId="{258EA68F-BEDA-4D80-B790-8B1F2D3EB9B1}" destId="{C0137AE1-16DC-40AA-B78D-311ABB6858D8}" srcOrd="2" destOrd="0" presId="urn:microsoft.com/office/officeart/2005/8/layout/bProcess4"/>
    <dgm:cxn modelId="{BC09A2F8-D551-4A90-BA9E-A562EF1C0C4D}" type="presParOf" srcId="{C0137AE1-16DC-40AA-B78D-311ABB6858D8}" destId="{A2E4FA17-C87D-4C2B-9069-067B00039354}" srcOrd="0" destOrd="0" presId="urn:microsoft.com/office/officeart/2005/8/layout/bProcess4"/>
    <dgm:cxn modelId="{4ED6E96E-DEA3-46D6-98C4-8BC3708DB089}" type="presParOf" srcId="{C0137AE1-16DC-40AA-B78D-311ABB6858D8}" destId="{48C16205-76E0-4707-9021-A66CD2A003CB}" srcOrd="1" destOrd="0" presId="urn:microsoft.com/office/officeart/2005/8/layout/bProcess4"/>
    <dgm:cxn modelId="{60A5CB79-E4F2-49BA-B91A-8B331B969A68}" type="presParOf" srcId="{258EA68F-BEDA-4D80-B790-8B1F2D3EB9B1}" destId="{90EDF095-AE8F-4B75-9AB4-B8EFC74481E4}" srcOrd="3" destOrd="0" presId="urn:microsoft.com/office/officeart/2005/8/layout/bProcess4"/>
    <dgm:cxn modelId="{2401CDD0-0824-4FA9-AD45-F2FB9FD5C9BC}" type="presParOf" srcId="{258EA68F-BEDA-4D80-B790-8B1F2D3EB9B1}" destId="{D7FBB290-91A1-44A9-8C7C-277C587EB347}" srcOrd="4" destOrd="0" presId="urn:microsoft.com/office/officeart/2005/8/layout/bProcess4"/>
    <dgm:cxn modelId="{89E52AC1-2579-498F-BC98-D50C2714EBE1}" type="presParOf" srcId="{D7FBB290-91A1-44A9-8C7C-277C587EB347}" destId="{EA496818-BEAE-4028-A5E5-89708FAD628E}" srcOrd="0" destOrd="0" presId="urn:microsoft.com/office/officeart/2005/8/layout/bProcess4"/>
    <dgm:cxn modelId="{589C2339-20DD-4886-BECD-ED33B2D5EE00}" type="presParOf" srcId="{D7FBB290-91A1-44A9-8C7C-277C587EB347}" destId="{B0ED2406-F8FA-4752-AD4B-FF6A5B9C04A0}" srcOrd="1" destOrd="0" presId="urn:microsoft.com/office/officeart/2005/8/layout/bProcess4"/>
    <dgm:cxn modelId="{8A5428BE-331F-4683-9B21-0E83CA166BEA}" type="presParOf" srcId="{258EA68F-BEDA-4D80-B790-8B1F2D3EB9B1}" destId="{B05BF7A8-83CA-4C70-941F-8184C5BBC018}" srcOrd="5" destOrd="0" presId="urn:microsoft.com/office/officeart/2005/8/layout/bProcess4"/>
    <dgm:cxn modelId="{E94349E6-2752-4377-ABE9-1A7FB202970E}" type="presParOf" srcId="{258EA68F-BEDA-4D80-B790-8B1F2D3EB9B1}" destId="{5166F3D9-429F-4E20-9EF6-E425CFD8AB26}" srcOrd="6" destOrd="0" presId="urn:microsoft.com/office/officeart/2005/8/layout/bProcess4"/>
    <dgm:cxn modelId="{0EFA1045-188C-4769-8A44-6A9E87DFCF4C}" type="presParOf" srcId="{5166F3D9-429F-4E20-9EF6-E425CFD8AB26}" destId="{D021804B-642E-420B-8234-C2A80D87FADD}" srcOrd="0" destOrd="0" presId="urn:microsoft.com/office/officeart/2005/8/layout/bProcess4"/>
    <dgm:cxn modelId="{E3DE809A-2116-4465-AF41-E2C0890E2B8A}" type="presParOf" srcId="{5166F3D9-429F-4E20-9EF6-E425CFD8AB26}" destId="{5D05DBBF-11C9-4DC8-AEDF-846F9B84F261}" srcOrd="1" destOrd="0" presId="urn:microsoft.com/office/officeart/2005/8/layout/bProcess4"/>
    <dgm:cxn modelId="{5155D310-E3B9-4477-844D-6E5410EE323E}" type="presParOf" srcId="{258EA68F-BEDA-4D80-B790-8B1F2D3EB9B1}" destId="{129BD07C-F816-445C-B050-D6F631A3DB87}" srcOrd="7" destOrd="0" presId="urn:microsoft.com/office/officeart/2005/8/layout/bProcess4"/>
    <dgm:cxn modelId="{6ED1A347-B4BC-4FA7-A6BD-FC85EEB19A10}" type="presParOf" srcId="{258EA68F-BEDA-4D80-B790-8B1F2D3EB9B1}" destId="{F2BE8370-5359-4D3A-AAF5-BA65D4CD474E}" srcOrd="8" destOrd="0" presId="urn:microsoft.com/office/officeart/2005/8/layout/bProcess4"/>
    <dgm:cxn modelId="{7AB57416-3473-4A01-A3B2-B2B919B37F75}" type="presParOf" srcId="{F2BE8370-5359-4D3A-AAF5-BA65D4CD474E}" destId="{3612CE70-D50F-411F-9C20-5E3CE15AFA15}" srcOrd="0" destOrd="0" presId="urn:microsoft.com/office/officeart/2005/8/layout/bProcess4"/>
    <dgm:cxn modelId="{E735FD12-0A69-4185-9931-25C04C11539C}" type="presParOf" srcId="{F2BE8370-5359-4D3A-AAF5-BA65D4CD474E}" destId="{8D027A2C-A073-4D1B-B91B-6DF230789C1C}" srcOrd="1" destOrd="0" presId="urn:microsoft.com/office/officeart/2005/8/layout/bProcess4"/>
    <dgm:cxn modelId="{5CD2DABC-853B-4294-A219-93C7266F2A96}" type="presParOf" srcId="{258EA68F-BEDA-4D80-B790-8B1F2D3EB9B1}" destId="{366482A2-6B3F-4884-B0FC-15BD4EF1D838}" srcOrd="9" destOrd="0" presId="urn:microsoft.com/office/officeart/2005/8/layout/bProcess4"/>
    <dgm:cxn modelId="{0E852C77-C909-44CF-A7F7-3B13E14CB0B8}" type="presParOf" srcId="{258EA68F-BEDA-4D80-B790-8B1F2D3EB9B1}" destId="{500516CC-E694-4857-9A09-E074598FF0BF}" srcOrd="10" destOrd="0" presId="urn:microsoft.com/office/officeart/2005/8/layout/bProcess4"/>
    <dgm:cxn modelId="{B45CD03C-5113-464E-B9D7-525104CB45D5}" type="presParOf" srcId="{500516CC-E694-4857-9A09-E074598FF0BF}" destId="{5432B282-0D17-4F71-A8DA-F53A0BD79DE5}" srcOrd="0" destOrd="0" presId="urn:microsoft.com/office/officeart/2005/8/layout/bProcess4"/>
    <dgm:cxn modelId="{7B12E628-1129-40C3-93F8-97C6B4FCDDA6}" type="presParOf" srcId="{500516CC-E694-4857-9A09-E074598FF0BF}" destId="{475A3809-121B-4ECE-8BA2-359428116B7F}" srcOrd="1" destOrd="0" presId="urn:microsoft.com/office/officeart/2005/8/layout/bProcess4"/>
    <dgm:cxn modelId="{EE76476B-AD53-4CCE-92E7-F07348F51099}" type="presParOf" srcId="{258EA68F-BEDA-4D80-B790-8B1F2D3EB9B1}" destId="{486F4EA0-0306-48D0-8312-227B4FDF7F04}" srcOrd="11" destOrd="0" presId="urn:microsoft.com/office/officeart/2005/8/layout/bProcess4"/>
    <dgm:cxn modelId="{E04E6162-EEA5-4509-91E0-C3FE8E8E00A7}" type="presParOf" srcId="{258EA68F-BEDA-4D80-B790-8B1F2D3EB9B1}" destId="{7159FA04-7B25-4432-AF99-991F2FE362EC}" srcOrd="12" destOrd="0" presId="urn:microsoft.com/office/officeart/2005/8/layout/bProcess4"/>
    <dgm:cxn modelId="{F231476A-3837-4F9A-B8BE-19BD196AECA4}" type="presParOf" srcId="{7159FA04-7B25-4432-AF99-991F2FE362EC}" destId="{FD1AC264-583F-4AF8-A362-C11669BFBDEE}" srcOrd="0" destOrd="0" presId="urn:microsoft.com/office/officeart/2005/8/layout/bProcess4"/>
    <dgm:cxn modelId="{81553161-67A1-4DD0-A4C5-5AEC23DF367E}" type="presParOf" srcId="{7159FA04-7B25-4432-AF99-991F2FE362EC}" destId="{675E6C6B-341E-43C5-BF68-BC2BCA4E26FB}" srcOrd="1" destOrd="0" presId="urn:microsoft.com/office/officeart/2005/8/layout/bProcess4"/>
    <dgm:cxn modelId="{172AD88C-6D88-4DDB-ACAC-FD9D0FE0B9D8}" type="presParOf" srcId="{258EA68F-BEDA-4D80-B790-8B1F2D3EB9B1}" destId="{479178F9-F4F1-4F44-8659-E73EA100AC8D}" srcOrd="13" destOrd="0" presId="urn:microsoft.com/office/officeart/2005/8/layout/bProcess4"/>
    <dgm:cxn modelId="{0875E7B5-BF57-4903-8AB3-75F6C2700B73}" type="presParOf" srcId="{258EA68F-BEDA-4D80-B790-8B1F2D3EB9B1}" destId="{B8D0D7D5-E69E-4BD4-8064-B50FCF0CA277}" srcOrd="14" destOrd="0" presId="urn:microsoft.com/office/officeart/2005/8/layout/bProcess4"/>
    <dgm:cxn modelId="{6C3E3E78-79EC-4CF4-A02B-FA5BA66DF6F4}" type="presParOf" srcId="{B8D0D7D5-E69E-4BD4-8064-B50FCF0CA277}" destId="{8BF7F3B4-72AF-44FD-A8F5-94D779801CD8}" srcOrd="0" destOrd="0" presId="urn:microsoft.com/office/officeart/2005/8/layout/bProcess4"/>
    <dgm:cxn modelId="{06E5CBB6-1B1A-4158-849D-48C27499B1DD}" type="presParOf" srcId="{B8D0D7D5-E69E-4BD4-8064-B50FCF0CA277}" destId="{6FE4F301-C5B7-4571-B983-AE50875C90C0}" srcOrd="1" destOrd="0" presId="urn:microsoft.com/office/officeart/2005/8/layout/bProcess4"/>
    <dgm:cxn modelId="{8262984A-9776-4F38-BCE3-550B4B2097E5}" type="presParOf" srcId="{258EA68F-BEDA-4D80-B790-8B1F2D3EB9B1}" destId="{572A10F6-5892-446E-A5F4-57A44D7FF6E8}" srcOrd="15" destOrd="0" presId="urn:microsoft.com/office/officeart/2005/8/layout/bProcess4"/>
    <dgm:cxn modelId="{E1D52AE5-6B4C-4BC4-99EE-6410C84E413F}" type="presParOf" srcId="{258EA68F-BEDA-4D80-B790-8B1F2D3EB9B1}" destId="{CCC9C381-7457-488E-868B-D0F3FF94DEDC}" srcOrd="16" destOrd="0" presId="urn:microsoft.com/office/officeart/2005/8/layout/bProcess4"/>
    <dgm:cxn modelId="{ECE0BAE7-EEC9-44EF-8D70-96F54C46B03B}" type="presParOf" srcId="{CCC9C381-7457-488E-868B-D0F3FF94DEDC}" destId="{9D1E98F6-49BC-453C-819E-679A67EB057C}" srcOrd="0" destOrd="0" presId="urn:microsoft.com/office/officeart/2005/8/layout/bProcess4"/>
    <dgm:cxn modelId="{EBD0C284-4834-4E17-9A40-A1B81AA7FBE6}" type="presParOf" srcId="{CCC9C381-7457-488E-868B-D0F3FF94DEDC}" destId="{24F10C29-9E8E-45B2-847A-8929F8047013}" srcOrd="1" destOrd="0" presId="urn:microsoft.com/office/officeart/2005/8/layout/bProcess4"/>
    <dgm:cxn modelId="{0FBF8F62-5F5B-4A2B-8E5F-4A7C06E62A90}" type="presParOf" srcId="{258EA68F-BEDA-4D80-B790-8B1F2D3EB9B1}" destId="{42D385C5-A5D0-4604-A787-98B19360323F}" srcOrd="17" destOrd="0" presId="urn:microsoft.com/office/officeart/2005/8/layout/bProcess4"/>
    <dgm:cxn modelId="{4605AA0D-F6E7-498A-A133-035F1628D272}" type="presParOf" srcId="{258EA68F-BEDA-4D80-B790-8B1F2D3EB9B1}" destId="{8ED22ED8-8BD2-4142-856B-CC2DF695E1E9}" srcOrd="18" destOrd="0" presId="urn:microsoft.com/office/officeart/2005/8/layout/bProcess4"/>
    <dgm:cxn modelId="{AA849E70-0F67-4AF8-A0E9-2FC3A6FA5E88}" type="presParOf" srcId="{8ED22ED8-8BD2-4142-856B-CC2DF695E1E9}" destId="{B824C369-BECA-4659-853D-A4E86276F48E}" srcOrd="0" destOrd="0" presId="urn:microsoft.com/office/officeart/2005/8/layout/bProcess4"/>
    <dgm:cxn modelId="{FC8D942F-0F5F-4493-A959-E5239630539F}" type="presParOf" srcId="{8ED22ED8-8BD2-4142-856B-CC2DF695E1E9}" destId="{44A1EF72-0CF2-467E-A815-E95F32AFD2D7}" srcOrd="1" destOrd="0" presId="urn:microsoft.com/office/officeart/2005/8/layout/bProcess4"/>
    <dgm:cxn modelId="{2E6228E7-AC63-430B-98BB-5FB5A2A6EC55}" type="presParOf" srcId="{258EA68F-BEDA-4D80-B790-8B1F2D3EB9B1}" destId="{94BACB53-9126-4727-A632-8B583D8550CE}" srcOrd="19" destOrd="0" presId="urn:microsoft.com/office/officeart/2005/8/layout/bProcess4"/>
    <dgm:cxn modelId="{F31C943B-A407-47CD-8E20-7C6251A8D4E6}" type="presParOf" srcId="{258EA68F-BEDA-4D80-B790-8B1F2D3EB9B1}" destId="{8C080AAE-AD29-4C7D-A912-218F621E5963}" srcOrd="20" destOrd="0" presId="urn:microsoft.com/office/officeart/2005/8/layout/bProcess4"/>
    <dgm:cxn modelId="{6C5C5092-6FA3-4256-BE05-C75784AB3FCB}" type="presParOf" srcId="{8C080AAE-AD29-4C7D-A912-218F621E5963}" destId="{20DA03B9-C1AF-467C-A8BA-81FB8BE7CF93}" srcOrd="0" destOrd="0" presId="urn:microsoft.com/office/officeart/2005/8/layout/bProcess4"/>
    <dgm:cxn modelId="{B0FDA24C-C96C-46D4-8813-994EF5A3E4AD}" type="presParOf" srcId="{8C080AAE-AD29-4C7D-A912-218F621E5963}" destId="{039D7C54-015B-475A-9549-37001151C87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240171-66A6-47B5-9F2E-016A7802F989}">
      <dsp:nvSpPr>
        <dsp:cNvPr id="0" name=""/>
        <dsp:cNvSpPr/>
      </dsp:nvSpPr>
      <dsp:spPr>
        <a:xfrm rot="5255249">
          <a:off x="271496" y="833907"/>
          <a:ext cx="1127602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6779D8-3B13-473D-9D17-65C9B419A438}">
      <dsp:nvSpPr>
        <dsp:cNvPr id="0" name=""/>
        <dsp:cNvSpPr/>
      </dsp:nvSpPr>
      <dsp:spPr>
        <a:xfrm>
          <a:off x="70210" y="0"/>
          <a:ext cx="2222922" cy="103993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          «Управление структурой и </a:t>
          </a:r>
          <a:r>
            <a:rPr lang="ru-RU" sz="1600" kern="1200" dirty="0" err="1" smtClean="0">
              <a:solidFill>
                <a:schemeClr val="tx1"/>
              </a:solidFill>
              <a:latin typeface="Liberation Serif" pitchFamily="18" charset="0"/>
            </a:rPr>
            <a:t>контентом</a:t>
          </a: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70210" y="0"/>
        <a:ext cx="2222922" cy="1039939"/>
      </dsp:txXfrm>
    </dsp:sp>
    <dsp:sp modelId="{90EDF095-AE8F-4B75-9AB4-B8EFC74481E4}">
      <dsp:nvSpPr>
        <dsp:cNvPr id="0" name=""/>
        <dsp:cNvSpPr/>
      </dsp:nvSpPr>
      <dsp:spPr>
        <a:xfrm rot="5469817">
          <a:off x="236707" y="2015654"/>
          <a:ext cx="1230895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16205-76E0-4707-9021-A66CD2A003CB}">
      <dsp:nvSpPr>
        <dsp:cNvPr id="0" name=""/>
        <dsp:cNvSpPr/>
      </dsp:nvSpPr>
      <dsp:spPr>
        <a:xfrm>
          <a:off x="104258" y="1267839"/>
          <a:ext cx="2272006" cy="75746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«Администрирование»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04258" y="1267839"/>
        <a:ext cx="2272006" cy="757465"/>
      </dsp:txXfrm>
    </dsp:sp>
    <dsp:sp modelId="{B05BF7A8-83CA-4C70-941F-8184C5BBC018}">
      <dsp:nvSpPr>
        <dsp:cNvPr id="0" name=""/>
        <dsp:cNvSpPr/>
      </dsp:nvSpPr>
      <dsp:spPr>
        <a:xfrm rot="4520444">
          <a:off x="377895" y="3240800"/>
          <a:ext cx="1252504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D2406-F8FA-4752-AD4B-FF6A5B9C04A0}">
      <dsp:nvSpPr>
        <dsp:cNvPr id="0" name=""/>
        <dsp:cNvSpPr/>
      </dsp:nvSpPr>
      <dsp:spPr>
        <a:xfrm>
          <a:off x="2070" y="2404379"/>
          <a:ext cx="2426390" cy="959837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                 «Регистрация и управление пользователями»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070" y="2404379"/>
        <a:ext cx="2426390" cy="959837"/>
      </dsp:txXfrm>
    </dsp:sp>
    <dsp:sp modelId="{129BD07C-F816-445C-B050-D6F631A3DB87}">
      <dsp:nvSpPr>
        <dsp:cNvPr id="0" name=""/>
        <dsp:cNvSpPr/>
      </dsp:nvSpPr>
      <dsp:spPr>
        <a:xfrm rot="21527026">
          <a:off x="1172744" y="3820311"/>
          <a:ext cx="2483405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5DBBF-11C9-4DC8-AEDF-846F9B84F261}">
      <dsp:nvSpPr>
        <dsp:cNvPr id="0" name=""/>
        <dsp:cNvSpPr/>
      </dsp:nvSpPr>
      <dsp:spPr>
        <a:xfrm>
          <a:off x="493924" y="3646683"/>
          <a:ext cx="2099026" cy="89869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«Архив организации»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493924" y="3646683"/>
        <a:ext cx="2099026" cy="898695"/>
      </dsp:txXfrm>
    </dsp:sp>
    <dsp:sp modelId="{366482A2-6B3F-4884-B0FC-15BD4EF1D838}">
      <dsp:nvSpPr>
        <dsp:cNvPr id="0" name=""/>
        <dsp:cNvSpPr/>
      </dsp:nvSpPr>
      <dsp:spPr>
        <a:xfrm rot="15890146">
          <a:off x="2931787" y="3123079"/>
          <a:ext cx="1338309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27A2C-A073-4D1B-B91B-6DF230789C1C}">
      <dsp:nvSpPr>
        <dsp:cNvPr id="0" name=""/>
        <dsp:cNvSpPr/>
      </dsp:nvSpPr>
      <dsp:spPr>
        <a:xfrm>
          <a:off x="2965529" y="3505446"/>
          <a:ext cx="2142504" cy="107574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«Государственный (муниципальный) архив»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965529" y="3505446"/>
        <a:ext cx="2142504" cy="1075745"/>
      </dsp:txXfrm>
    </dsp:sp>
    <dsp:sp modelId="{486F4EA0-0306-48D0-8312-227B4FDF7F04}">
      <dsp:nvSpPr>
        <dsp:cNvPr id="0" name=""/>
        <dsp:cNvSpPr/>
      </dsp:nvSpPr>
      <dsp:spPr>
        <a:xfrm rot="16199849">
          <a:off x="2970461" y="1878032"/>
          <a:ext cx="1149211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5A3809-121B-4ECE-8BA2-359428116B7F}">
      <dsp:nvSpPr>
        <dsp:cNvPr id="0" name=""/>
        <dsp:cNvSpPr/>
      </dsp:nvSpPr>
      <dsp:spPr>
        <a:xfrm>
          <a:off x="3031049" y="2216838"/>
          <a:ext cx="1770538" cy="97032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            «Система потокового ввода данных»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031049" y="2216838"/>
        <a:ext cx="1770538" cy="970328"/>
      </dsp:txXfrm>
    </dsp:sp>
    <dsp:sp modelId="{479178F9-F4F1-4F44-8659-E73EA100AC8D}">
      <dsp:nvSpPr>
        <dsp:cNvPr id="0" name=""/>
        <dsp:cNvSpPr/>
      </dsp:nvSpPr>
      <dsp:spPr>
        <a:xfrm rot="16206967">
          <a:off x="3059115" y="809104"/>
          <a:ext cx="988646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E6C6B-341E-43C5-BF68-BC2BCA4E26FB}">
      <dsp:nvSpPr>
        <dsp:cNvPr id="0" name=""/>
        <dsp:cNvSpPr/>
      </dsp:nvSpPr>
      <dsp:spPr>
        <a:xfrm>
          <a:off x="3177386" y="1174058"/>
          <a:ext cx="1493924" cy="75746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«</a:t>
          </a:r>
          <a:r>
            <a:rPr lang="ru-RU" sz="1600" kern="1200" dirty="0" err="1" smtClean="0">
              <a:solidFill>
                <a:schemeClr val="tx1"/>
              </a:solidFill>
              <a:latin typeface="Liberation Serif" pitchFamily="18" charset="0"/>
            </a:rPr>
            <a:t>Фотокаталог</a:t>
          </a: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177386" y="1174058"/>
        <a:ext cx="1493924" cy="757465"/>
      </dsp:txXfrm>
    </dsp:sp>
    <dsp:sp modelId="{572A10F6-5892-446E-A5F4-57A44D7FF6E8}">
      <dsp:nvSpPr>
        <dsp:cNvPr id="0" name=""/>
        <dsp:cNvSpPr/>
      </dsp:nvSpPr>
      <dsp:spPr>
        <a:xfrm rot="227296">
          <a:off x="3559969" y="395304"/>
          <a:ext cx="2437499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4F301-C5B7-4571-B983-AE50875C90C0}">
      <dsp:nvSpPr>
        <dsp:cNvPr id="0" name=""/>
        <dsp:cNvSpPr/>
      </dsp:nvSpPr>
      <dsp:spPr>
        <a:xfrm>
          <a:off x="3106764" y="185413"/>
          <a:ext cx="1654759" cy="75746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 «Читальный зал»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106764" y="185413"/>
        <a:ext cx="1654759" cy="757465"/>
      </dsp:txXfrm>
    </dsp:sp>
    <dsp:sp modelId="{42D385C5-A5D0-4604-A787-98B19360323F}">
      <dsp:nvSpPr>
        <dsp:cNvPr id="0" name=""/>
        <dsp:cNvSpPr/>
      </dsp:nvSpPr>
      <dsp:spPr>
        <a:xfrm rot="5588500">
          <a:off x="5288438" y="1150568"/>
          <a:ext cx="1345255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10C29-9E8E-45B2-847A-8929F8047013}">
      <dsp:nvSpPr>
        <dsp:cNvPr id="0" name=""/>
        <dsp:cNvSpPr/>
      </dsp:nvSpPr>
      <dsp:spPr>
        <a:xfrm>
          <a:off x="5742316" y="346458"/>
          <a:ext cx="1262442" cy="75746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«Запросы»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742316" y="346458"/>
        <a:ext cx="1262442" cy="757465"/>
      </dsp:txXfrm>
    </dsp:sp>
    <dsp:sp modelId="{94BACB53-9126-4727-A632-8B583D8550CE}">
      <dsp:nvSpPr>
        <dsp:cNvPr id="0" name=""/>
        <dsp:cNvSpPr/>
      </dsp:nvSpPr>
      <dsp:spPr>
        <a:xfrm rot="5531597">
          <a:off x="5283907" y="2447485"/>
          <a:ext cx="1233388" cy="1136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1EF72-0CF2-467E-A815-E95F32AFD2D7}">
      <dsp:nvSpPr>
        <dsp:cNvPr id="0" name=""/>
        <dsp:cNvSpPr/>
      </dsp:nvSpPr>
      <dsp:spPr>
        <a:xfrm>
          <a:off x="5366531" y="1527150"/>
          <a:ext cx="1866559" cy="109785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R="0" lvl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endParaRPr lang="ru-RU" sz="1600" kern="1200" dirty="0" smtClean="0">
            <a:solidFill>
              <a:schemeClr val="tx1"/>
            </a:solidFill>
            <a:latin typeface="Liberation Serif" pitchFamily="18" charset="0"/>
          </a:endParaRPr>
        </a:p>
        <a:p>
          <a:pPr marR="0" lvl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«Запросы»;модуль «Интернет-архив».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366531" y="1527150"/>
        <a:ext cx="1866559" cy="1097855"/>
      </dsp:txXfrm>
    </dsp:sp>
    <dsp:sp modelId="{039D7C54-015B-475A-9549-37001151C875}">
      <dsp:nvSpPr>
        <dsp:cNvPr id="0" name=""/>
        <dsp:cNvSpPr/>
      </dsp:nvSpPr>
      <dsp:spPr>
        <a:xfrm>
          <a:off x="5437152" y="2937483"/>
          <a:ext cx="1630912" cy="75746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R="0" lvl="0" algn="ctr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kern="1200" dirty="0" smtClean="0">
              <a:solidFill>
                <a:schemeClr val="tx1"/>
              </a:solidFill>
              <a:latin typeface="Liberation Serif" pitchFamily="18" charset="0"/>
            </a:rPr>
            <a:t>Модуль «Управление структурой»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5437152" y="2937483"/>
        <a:ext cx="1630912" cy="757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00AD-64C1-4A29-BA4A-B33E7015358A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E7B1-3F60-47F2-ADB8-2DA21E223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764704"/>
            <a:ext cx="7560840" cy="47525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cs typeface="Estrangelo Edessa" pitchFamily="66" charset="0"/>
              </a:rPr>
              <a:t>Основные требования                            к системе хранения электронных документов архива государственного органа</a:t>
            </a:r>
          </a:p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cs typeface="Estrangelo Edessa" pitchFamily="66" charset="0"/>
            </a:endParaRPr>
          </a:p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cs typeface="Estrangelo Edessa" pitchFamily="66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cs typeface="Estrangelo Edessa" pitchFamily="66" charset="0"/>
              </a:rPr>
              <a:t>Екатеринбург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cs typeface="Estrangelo Edessa" pitchFamily="66" charset="0"/>
              </a:rPr>
              <a:t>2021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  <a:cs typeface="Estrangelo Edess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91264" cy="86409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Общие функциональные требования к управлению документами в СЭД и СХЭД</a:t>
            </a:r>
            <a:r>
              <a:rPr lang="ru-RU" sz="2800" dirty="0" smtClean="0">
                <a:latin typeface="Liberation Serif" pitchFamily="18" charset="0"/>
              </a:rPr>
              <a:t/>
            </a:r>
            <a:br>
              <a:rPr lang="ru-RU" sz="2800" dirty="0" smtClean="0">
                <a:latin typeface="Liberation Serif" pitchFamily="18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445224"/>
          </a:xfrm>
        </p:spPr>
        <p:txBody>
          <a:bodyPr>
            <a:normAutofit fontScale="92500" lnSpcReduction="10000"/>
          </a:bodyPr>
          <a:lstStyle/>
          <a:p>
            <a:pPr marL="3600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Liberation Serif" pitchFamily="18" charset="0"/>
              </a:rPr>
              <a:t>В СЭД и СХЭД должны формироваться и сохраняться </a:t>
            </a:r>
          </a:p>
          <a:p>
            <a:pPr marL="3600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Liberation Serif" pitchFamily="18" charset="0"/>
              </a:rPr>
              <a:t>метаданные о документах, создаваемых:</a:t>
            </a:r>
          </a:p>
          <a:p>
            <a:pPr algn="ctr">
              <a:buNone/>
            </a:pPr>
            <a:endParaRPr lang="ru-RU" sz="2000" b="1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Метаданные о включенных в СЭД или СХЭД документах должны быть связаны с тем документом, к которому они относятся.</a:t>
            </a:r>
            <a:br>
              <a:rPr lang="ru-RU" sz="2000" dirty="0" smtClean="0">
                <a:latin typeface="Liberation Serif" pitchFamily="18" charset="0"/>
              </a:rPr>
            </a:br>
            <a:endParaRPr lang="ru-RU" sz="2000" dirty="0">
              <a:latin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492896"/>
            <a:ext cx="2520280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при включении документа в СЭД или СХЭД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077072"/>
            <a:ext cx="295232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при управлении документами в СЭД или СХЭД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2780928"/>
            <a:ext cx="2880320" cy="25922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при взаимодействии СЭД и СХЭД с другими информационными системами (в том числе МЭДО), с системой межведомственного электронного взаимодействия (СМЭВ)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04248" y="2564904"/>
            <a:ext cx="2088232" cy="30963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при передаче на архивное хранение (из СЭД в СХЭД, из СХЭД в государственный архив</a:t>
            </a:r>
          </a:p>
          <a:p>
            <a:pPr algn="ctr"/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932040" y="2132856"/>
            <a:ext cx="0" cy="576064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2339752" y="2132856"/>
            <a:ext cx="504056" cy="36004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092280" y="2132856"/>
            <a:ext cx="432048" cy="432048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059832" y="2204864"/>
            <a:ext cx="360040" cy="1872208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b="1" dirty="0" smtClean="0">
                <a:latin typeface="Liberation Serif" pitchFamily="18" charset="0"/>
              </a:rPr>
              <a:t>Общие функциональные требования к управлению документами в СЭД и СХЭД</a:t>
            </a:r>
            <a:r>
              <a:rPr lang="ru-RU" sz="2800" dirty="0" smtClean="0">
                <a:latin typeface="Liberation Serif" pitchFamily="18" charset="0"/>
              </a:rPr>
              <a:t/>
            </a:r>
            <a:br>
              <a:rPr lang="ru-RU" sz="2800" dirty="0" smtClean="0">
                <a:latin typeface="Liberation Serif" pitchFamily="18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000" dirty="0" smtClean="0">
              <a:latin typeface="Liberation Serif" pitchFamily="18" charset="0"/>
            </a:endParaRPr>
          </a:p>
          <a:p>
            <a:r>
              <a:rPr lang="ru-RU" sz="2200" dirty="0" smtClean="0">
                <a:latin typeface="Liberation Serif" pitchFamily="18" charset="0"/>
              </a:rPr>
              <a:t>СЭД и СХЭД должны взаимодействовать с информационными системами, обеспечивающими документооборот и хранение документов, предоставление государственных услуг и исполнение государственных функций, а также с другими информационными системами, применяемыми в процессе деятельности государственного органа, с осуществлением обмена документами (с их метаданными) и электронными сообщениями. </a:t>
            </a:r>
          </a:p>
          <a:p>
            <a:r>
              <a:rPr lang="ru-RU" sz="2200" dirty="0" smtClean="0">
                <a:latin typeface="Liberation Serif" pitchFamily="18" charset="0"/>
              </a:rPr>
              <a:t>Взаимодействие с МЭДО, СМЭВ должно осуществляться в соответствии с установленными организационно-техническими требованиями к организации информационного взаимодействия, обмена документами и технологическими информационными сообщениями.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Общие функциональные требования к управлению документами в СЭД и СХЭД</a:t>
            </a:r>
            <a:r>
              <a:rPr lang="ru-RU" sz="2800" dirty="0" smtClean="0">
                <a:latin typeface="Liberation Serif" pitchFamily="18" charset="0"/>
              </a:rPr>
              <a:t/>
            </a:r>
            <a:br>
              <a:rPr lang="ru-RU" sz="2800" dirty="0" smtClean="0">
                <a:latin typeface="Liberation Serif" pitchFamily="18" charset="0"/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Liberation Serif" pitchFamily="18" charset="0"/>
              </a:rPr>
              <a:t>                                         </a:t>
            </a:r>
          </a:p>
          <a:p>
            <a:pPr>
              <a:buNone/>
            </a:pPr>
            <a:r>
              <a:rPr lang="ru-RU" sz="2400" b="1" dirty="0" smtClean="0">
                <a:latin typeface="Liberation Serif" pitchFamily="18" charset="0"/>
              </a:rPr>
              <a:t>                        В СЭД и СХЭД</a:t>
            </a:r>
            <a:r>
              <a:rPr lang="en-US" sz="2400" b="1" dirty="0" smtClean="0">
                <a:latin typeface="Liberation Serif" pitchFamily="18" charset="0"/>
              </a:rPr>
              <a:t> </a:t>
            </a:r>
            <a:r>
              <a:rPr lang="ru-RU" sz="2400" b="1" dirty="0" smtClean="0">
                <a:latin typeface="Liberation Serif" pitchFamily="18" charset="0"/>
              </a:rPr>
              <a:t>должны </a:t>
            </a:r>
            <a:r>
              <a:rPr lang="en-US" sz="2400" b="1" dirty="0" smtClean="0">
                <a:latin typeface="Liberation Serif" pitchFamily="18" charset="0"/>
              </a:rPr>
              <a:t>: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endParaRPr lang="ru-RU" sz="2400" dirty="0" smtClean="0">
              <a:latin typeface="Liberation Serif" pitchFamily="18" charset="0"/>
            </a:endParaRPr>
          </a:p>
          <a:p>
            <a:endParaRPr lang="ru-RU" sz="2400" dirty="0" smtClean="0">
              <a:latin typeface="Liberation Serif" pitchFamily="18" charset="0"/>
            </a:endParaRPr>
          </a:p>
          <a:p>
            <a:endParaRPr lang="ru-RU" sz="24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573016"/>
            <a:ext cx="2448272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средства электронной подписи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3573016"/>
            <a:ext cx="4896544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многокритериальный поиск документов и их совокупностей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9912" y="4869160"/>
            <a:ext cx="4896544" cy="18002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формирование отчетности                         о документах, включенных            в указанные системы, и действиях с ними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39552" y="2564904"/>
            <a:ext cx="2592288" cy="978408"/>
          </a:xfrm>
          <a:prstGeom prst="downArrow">
            <a:avLst>
              <a:gd name="adj1" fmla="val 66492"/>
              <a:gd name="adj2" fmla="val 50000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применяться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788024" y="2564904"/>
            <a:ext cx="2736304" cy="978408"/>
          </a:xfrm>
          <a:prstGeom prst="downArrow">
            <a:avLst>
              <a:gd name="adj1" fmla="val 66492"/>
              <a:gd name="adj2" fmla="val 50000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обеспечиваться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kh-why-electronic-records-management-is-important_fe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2448272" cy="15567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Функциональные требования к управлению документами в СХЭД архив государственного органа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: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55576" y="2636912"/>
            <a:ext cx="8136904" cy="36876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>
              <a:latin typeface="Liberation Serif" pitchFamily="18" charset="0"/>
            </a:endParaRPr>
          </a:p>
          <a:p>
            <a:endParaRPr lang="ru-RU" dirty="0" smtClean="0">
              <a:latin typeface="Liberation Serif" pitchFamily="18" charset="0"/>
            </a:endParaRPr>
          </a:p>
          <a:p>
            <a:pPr>
              <a:buNone/>
            </a:pPr>
            <a:endParaRPr lang="ru-RU" dirty="0" smtClean="0">
              <a:latin typeface="Liberation Serif" pitchFamily="18" charset="0"/>
            </a:endParaRPr>
          </a:p>
          <a:p>
            <a:pPr>
              <a:buNone/>
            </a:pPr>
            <a:endParaRPr lang="ru-RU" dirty="0" smtClean="0">
              <a:latin typeface="Liberation Serif" pitchFamily="18" charset="0"/>
            </a:endParaRPr>
          </a:p>
          <a:p>
            <a:pPr>
              <a:buNone/>
            </a:pPr>
            <a:endParaRPr lang="en-US" dirty="0" smtClean="0">
              <a:latin typeface="Liberation Serif" pitchFamily="18" charset="0"/>
            </a:endParaRPr>
          </a:p>
          <a:p>
            <a:endParaRPr lang="ru-RU" sz="9600" dirty="0" smtClean="0">
              <a:latin typeface="Liberation Serif" pitchFamily="18" charset="0"/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5736" y="1628800"/>
            <a:ext cx="6048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latin typeface="Liberation Serif" pitchFamily="18" charset="0"/>
              </a:rPr>
              <a:t>СХЭД должна обеспечивать</a:t>
            </a:r>
            <a:r>
              <a:rPr lang="en-US" sz="2400" b="1" dirty="0" smtClean="0">
                <a:latin typeface="Liberation Serif" pitchFamily="18" charset="0"/>
              </a:rPr>
              <a:t>: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2924944"/>
            <a:ext cx="3312368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прием, учет, хранение и использование электронных архивных документов                   (без предварительного документирования на бумажном носителе), электронных копий документов, подлежащих хранению в архиве государственного органа</a:t>
            </a:r>
            <a:endParaRPr lang="en-US" sz="2000" dirty="0" smtClean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92080" y="2852936"/>
            <a:ext cx="3312368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включение регистрационно-учетных сведений и других метаданных электронных документов, переданных в архив государственного органа на физически обособленных носителях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275856" y="2132856"/>
            <a:ext cx="648072" cy="72008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580112" y="2060848"/>
            <a:ext cx="504056" cy="72008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1080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  <a:t/>
            </a:r>
            <a:b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</a:b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  <a:t/>
            </a:r>
            <a:b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  <a:t>Функциональные требования к управлению документами </a:t>
            </a:r>
            <a:b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  <a:t>в СХЭД архива государственного органа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  <a:t/>
            </a:r>
            <a:b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+mn-ea"/>
                <a:cs typeface="+mn-cs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5400600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</a:p>
          <a:p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>
                <a:latin typeface="Liberation Serif" pitchFamily="18" charset="0"/>
              </a:rPr>
              <a:t>получение электронных дел, документов из СЭД и других информационных систем государственного органа, в которых создаются и хранятся электронные документы;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получение из СЭД описей дел;</a:t>
            </a:r>
          </a:p>
          <a:p>
            <a:pPr>
              <a:buNone/>
            </a:pPr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фиксацию факта поступления в СХЭД электронных дел, описей дел;</a:t>
            </a:r>
          </a:p>
          <a:p>
            <a:pPr>
              <a:buNone/>
            </a:pPr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проверку соответствия состава электронных дел, документов описям дел;</a:t>
            </a:r>
          </a:p>
          <a:p>
            <a:pPr>
              <a:buNone/>
            </a:pPr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проверку электронных дел, документов и описей дел, документов на наличие вредоносного программного кода;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проверку электронных подписей электронных дел, документов, переданных на хранение в СХЭД;</a:t>
            </a:r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91264" cy="93610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1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Liberation Serif" pitchFamily="18" charset="0"/>
              </a:rPr>
              <a:t>проверку комплектности состава контейнеров электронных документов; </a:t>
            </a:r>
          </a:p>
          <a:p>
            <a:r>
              <a:rPr lang="ru-RU" sz="8000" dirty="0" smtClean="0">
                <a:latin typeface="Liberation Serif" pitchFamily="18" charset="0"/>
              </a:rPr>
              <a:t>проверку наличия в метаданных документа сведений о проверке подлинности усиленной квалифицированной электронной подписи (УКЭП) передаваемого электронного документа на момент его подписания и/или получения;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проверку </a:t>
            </a:r>
            <a:r>
              <a:rPr lang="ru-RU" sz="8000" dirty="0" err="1" smtClean="0">
                <a:latin typeface="Liberation Serif" pitchFamily="18" charset="0"/>
              </a:rPr>
              <a:t>воспроизводимости</a:t>
            </a:r>
            <a:r>
              <a:rPr lang="ru-RU" sz="8000" dirty="0" smtClean="0">
                <a:latin typeface="Liberation Serif" pitchFamily="18" charset="0"/>
              </a:rPr>
              <a:t> электронных документов, электронных копий документов, описей дел;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формирование уведомления отправителю электронных дел, документов и описей дел, документов о подтверждении приема документов в СХЭД или об отказе в приеме в случае отрицательного результата проверки на соответствие требованиям, установленным настоящим пунктом;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>заверение принятых на хранение электронных дел, документов электронной подписью уполномоченного лица.</a:t>
            </a:r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24936" cy="112474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b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Liberation Serif" pitchFamily="18" charset="0"/>
              </a:rPr>
              <a:t>Учет поступивших на хранение в СХЭД электронных дел, документов должен осуществляться в соответствии с принятой схемой систематизации электронных дел, документов в СХЭД.</a:t>
            </a:r>
          </a:p>
          <a:p>
            <a:pPr>
              <a:buNone/>
            </a:pPr>
            <a:r>
              <a:rPr lang="en-US" sz="2400" dirty="0" smtClean="0">
                <a:latin typeface="Liberation Serif" pitchFamily="18" charset="0"/>
              </a:rPr>
              <a:t>    </a:t>
            </a:r>
            <a:r>
              <a:rPr lang="ru-RU" sz="2400" dirty="0" smtClean="0">
                <a:latin typeface="Liberation Serif" pitchFamily="18" charset="0"/>
              </a:rPr>
              <a:t>Схема систематизации электронных дел, документов в СХЭД включает следующие уровни: фонд, опись, раздел описи, электронное дело, внутренняя опись, электронный документ.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фонд, 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опись, 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раздел описи, 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электронное дело,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 внутренняя опись,</a:t>
            </a:r>
          </a:p>
          <a:p>
            <a:pPr marL="2160000">
              <a:buFont typeface="Wingdings" pitchFamily="2" charset="2"/>
              <a:buChar char="Ø"/>
            </a:pPr>
            <a:r>
              <a:rPr lang="ru-RU" sz="2400" b="1" dirty="0" smtClean="0">
                <a:latin typeface="Liberation Serif" pitchFamily="18" charset="0"/>
              </a:rPr>
              <a:t> электронный документ</a:t>
            </a:r>
            <a:endParaRPr lang="en-US" sz="2400" dirty="0" smtClean="0">
              <a:latin typeface="Liberation Serif" pitchFamily="18" charset="0"/>
            </a:endParaRPr>
          </a:p>
        </p:txBody>
      </p:sp>
      <p:pic>
        <p:nvPicPr>
          <p:cNvPr id="7" name="Рисунок 6" descr="dok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4293096"/>
            <a:ext cx="2592288" cy="18448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24936" cy="112474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b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47260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Liberation Serif" pitchFamily="18" charset="0"/>
              </a:rPr>
              <a:t>СХЭД должна обеспечивать учет документов временных         (до 10 лет включительно) сроков хранения</a:t>
            </a:r>
            <a:r>
              <a:rPr lang="en-US" sz="2400" dirty="0" smtClean="0">
                <a:latin typeface="Liberation Serif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</a:rPr>
              <a:t>на основе номенклатуры дел (без включения их в описи дел).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СХЭД должна обеспечивать формирование проектов годовых разделов описей электронных дел, документов для последующего их согласования и утверждения.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Включение в СХЭД электронных дел должно осуществляться при создании </a:t>
            </a:r>
            <a:r>
              <a:rPr lang="ru-RU" sz="2400" b="1" dirty="0" smtClean="0">
                <a:latin typeface="Liberation Serif" pitchFamily="18" charset="0"/>
              </a:rPr>
              <a:t>архивной учетной формы (АУФ).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9432"/>
            <a:ext cx="8291264" cy="187220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Liberation Serif" pitchFamily="18" charset="0"/>
              </a:rPr>
              <a:t>Электронному делу при включении в СХЭД присваивается идентификационный учетный номер, который состоит из номера электронного дела по годовому разделу описи электронных дел, номера описи, номера фонда.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Электронному документу при включении в СХЭД присваивается идентификационный учетный номер, который состоит из порядкового номера внутренней описи, номера электронного дела, номера описи, номера фонда.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Архивный шифр электронных дел, документов, хранимых в СХЭД, является обязательным элементом описания контейнера электронного дела, документа.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В СХЭД должны включаться метаданные электронных документов, передаваемых из СЭД.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91264" cy="201622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smtClean="0">
                <a:latin typeface="Liberation Serif" pitchFamily="18" charset="0"/>
              </a:rPr>
              <a:t>хранение электронных документов и электронных копий документов вместе с их метаданными</a:t>
            </a:r>
            <a:r>
              <a:rPr lang="ru-RU" sz="1800" dirty="0" smtClean="0">
                <a:latin typeface="Liberation Serif" pitchFamily="18" charset="0"/>
              </a:rPr>
              <a:t> (до уничтожения или передачи на последующее хранение в государственный архив);</a:t>
            </a:r>
          </a:p>
          <a:p>
            <a:r>
              <a:rPr lang="ru-RU" sz="1800" dirty="0" smtClean="0">
                <a:latin typeface="Liberation Serif" pitchFamily="18" charset="0"/>
              </a:rPr>
              <a:t>периодическое </a:t>
            </a:r>
            <a:r>
              <a:rPr lang="ru-RU" sz="1800" b="1" dirty="0" smtClean="0">
                <a:latin typeface="Liberation Serif" pitchFamily="18" charset="0"/>
              </a:rPr>
              <a:t>резервное копирование </a:t>
            </a:r>
            <a:r>
              <a:rPr lang="ru-RU" sz="1800" dirty="0" smtClean="0">
                <a:latin typeface="Liberation Serif" pitchFamily="18" charset="0"/>
              </a:rPr>
              <a:t>электронных документов;</a:t>
            </a:r>
          </a:p>
          <a:p>
            <a:r>
              <a:rPr lang="ru-RU" sz="1800" dirty="0" smtClean="0">
                <a:latin typeface="Liberation Serif" pitchFamily="18" charset="0"/>
              </a:rPr>
              <a:t>уведомление ответственного должностного лица о необходимости проведения в соответствии с установленными сроками (периодичностью) </a:t>
            </a:r>
            <a:r>
              <a:rPr lang="ru-RU" sz="1800" b="1" dirty="0" smtClean="0">
                <a:latin typeface="Liberation Serif" pitchFamily="18" charset="0"/>
              </a:rPr>
              <a:t>проверки наличия и состояния электронных дел, документов;</a:t>
            </a:r>
          </a:p>
          <a:p>
            <a:r>
              <a:rPr lang="ru-RU" sz="1800" b="1" dirty="0" smtClean="0">
                <a:latin typeface="Liberation Serif" pitchFamily="18" charset="0"/>
              </a:rPr>
              <a:t>автоматическую проверку наличия электронных документов</a:t>
            </a:r>
            <a:r>
              <a:rPr lang="ru-RU" sz="1800" dirty="0" smtClean="0">
                <a:latin typeface="Liberation Serif" pitchFamily="18" charset="0"/>
              </a:rPr>
              <a:t>;</a:t>
            </a:r>
          </a:p>
          <a:p>
            <a:r>
              <a:rPr lang="ru-RU" sz="1800" b="1" dirty="0" smtClean="0">
                <a:latin typeface="Liberation Serif" pitchFamily="18" charset="0"/>
              </a:rPr>
              <a:t>просмотр состава электронных документов в электронном деле</a:t>
            </a:r>
            <a:r>
              <a:rPr lang="ru-RU" sz="1800" dirty="0" smtClean="0">
                <a:latin typeface="Liberation Serif" pitchFamily="18" charset="0"/>
              </a:rPr>
              <a:t>, состава дел, относящихся к конкретной описи электронных дел, реестра описей дел в рамках фонда;</a:t>
            </a:r>
          </a:p>
          <a:p>
            <a:r>
              <a:rPr lang="ru-RU" sz="1800" b="1" dirty="0" smtClean="0">
                <a:latin typeface="Liberation Serif" pitchFamily="18" charset="0"/>
              </a:rPr>
              <a:t>проверку соответствия учетных данных </a:t>
            </a:r>
            <a:r>
              <a:rPr lang="ru-RU" sz="1800" dirty="0" smtClean="0">
                <a:latin typeface="Liberation Serif" pitchFamily="18" charset="0"/>
              </a:rPr>
              <a:t>в АУФ различных уровней;</a:t>
            </a:r>
          </a:p>
          <a:p>
            <a:r>
              <a:rPr lang="ru-RU" sz="1800" dirty="0" smtClean="0">
                <a:latin typeface="Liberation Serif" pitchFamily="18" charset="0"/>
              </a:rPr>
              <a:t>создание (копирование) и включение в СХЭД экземпляров электронных дел, документов из их резервных экземпляров взамен поврежденных;</a:t>
            </a:r>
          </a:p>
          <a:p>
            <a:r>
              <a:rPr lang="ru-RU" sz="1800" b="1" dirty="0" smtClean="0">
                <a:latin typeface="Liberation Serif" pitchFamily="18" charset="0"/>
              </a:rPr>
              <a:t>применение программы проверки технического состояния электронных документов и сохранения результатов проверки</a:t>
            </a:r>
            <a:r>
              <a:rPr lang="ru-RU" sz="1800" dirty="0" smtClean="0">
                <a:latin typeface="Liberation Serif" pitchFamily="18" charset="0"/>
              </a:rPr>
              <a:t> в течение установленного времени;</a:t>
            </a:r>
          </a:p>
          <a:p>
            <a:r>
              <a:rPr lang="ru-RU" sz="1800" b="1" dirty="0" smtClean="0">
                <a:latin typeface="Liberation Serif" pitchFamily="18" charset="0"/>
              </a:rPr>
              <a:t>формирование актов по результатам проверки наличия и технического состояния электронных дел</a:t>
            </a:r>
            <a:r>
              <a:rPr lang="ru-RU" sz="1800" dirty="0" smtClean="0">
                <a:latin typeface="Liberation Serif" pitchFamily="18" charset="0"/>
              </a:rPr>
              <a:t>, внесение изменений в АУФ по результатам проверки.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Нормативные правовые акты</a:t>
            </a: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472608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                </a:t>
            </a:r>
            <a:r>
              <a:rPr lang="ru-RU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архивном деле в Российской Федерации»</a:t>
            </a:r>
            <a:r>
              <a:rPr lang="en-US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27 июля 2006 г. № 149-ФЗ                           </a:t>
            </a:r>
            <a:r>
              <a:rPr lang="ru-RU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информации, информационных технологиях и о защите информации»</a:t>
            </a:r>
            <a:r>
              <a:rPr lang="en-US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9 февраля 2009 года № 8-ФЗ </a:t>
            </a:r>
            <a:r>
              <a:rPr lang="ru-RU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обеспечении доступа к информации о деятельности государственных органов и органов местного самоуправления»;</a:t>
            </a:r>
          </a:p>
          <a:p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06 апреля 2011 года №</a:t>
            </a:r>
            <a:r>
              <a:rPr lang="en-US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63-ФЗ</a:t>
            </a:r>
            <a:r>
              <a:rPr lang="en-US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</a:t>
            </a:r>
            <a:r>
              <a:rPr lang="ru-RU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электронной подписи»</a:t>
            </a:r>
            <a:r>
              <a:rPr lang="en-US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2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постановление Правительства Российской Федерации                  от 22.09.2009 № 754 </a:t>
            </a:r>
            <a:r>
              <a:rPr lang="ru-RU" sz="2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утверждении Положения о системе межведомственного электронного документооборота»</a:t>
            </a:r>
          </a:p>
          <a:p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Общие требования по управлению доступом пользователей (использование документов) в СХЭД</a:t>
            </a:r>
            <a:b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</a:br>
            <a:endParaRPr lang="ru-RU" sz="27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256584"/>
          </a:xfrm>
        </p:spPr>
        <p:txBody>
          <a:bodyPr>
            <a:noAutofit/>
          </a:bodyPr>
          <a:lstStyle/>
          <a:p>
            <a:endParaRPr lang="ru-RU" sz="18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обеспечение просмотра зарегистрированным пользователям после их успешной аутентификации по следующим категориям документов, включенных в СХЭД:</a:t>
            </a:r>
          </a:p>
          <a:p>
            <a:pPr>
              <a:buNone/>
            </a:pPr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18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18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ведение справочников СХЭД несколькими уполномоченными пользователями, выполняющими функции технологического администрирования;</a:t>
            </a:r>
          </a:p>
          <a:p>
            <a:r>
              <a:rPr lang="ru-RU" sz="2000" dirty="0" smtClean="0">
                <a:latin typeface="Liberation Serif" pitchFamily="18" charset="0"/>
              </a:rPr>
              <a:t>проведение конвертирования и миграции электронных документов.</a:t>
            </a:r>
          </a:p>
          <a:p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>
              <a:latin typeface="Liberation Serif" pitchFamily="18" charset="0"/>
            </a:endParaRPr>
          </a:p>
          <a:p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996952"/>
            <a:ext cx="3456384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по постоянно действующим информационным запросам в соответствии с должностными обязанностями в рамках модели доступа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2996952"/>
            <a:ext cx="3312368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по разовым запросам по разрешению уполномоченных лиц государственного органа к конкретным документам и их совокупностям</a:t>
            </a:r>
          </a:p>
        </p:txBody>
      </p:sp>
      <p:cxnSp>
        <p:nvCxnSpPr>
          <p:cNvPr id="8" name="Прямая со стрелкой 7"/>
          <p:cNvCxnSpPr>
            <a:endCxn id="5" idx="0"/>
          </p:cNvCxnSpPr>
          <p:nvPr/>
        </p:nvCxnSpPr>
        <p:spPr>
          <a:xfrm flipH="1">
            <a:off x="2483768" y="2636912"/>
            <a:ext cx="720080" cy="36004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292080" y="2564904"/>
            <a:ext cx="648072" cy="432048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Общие требования по управлению доступом пользователей (использование документов) в СХЭД</a:t>
            </a:r>
            <a:b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</a:br>
            <a:endParaRPr lang="ru-RU" sz="27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328592"/>
          </a:xfrm>
        </p:spPr>
        <p:txBody>
          <a:bodyPr>
            <a:noAutofit/>
          </a:bodyPr>
          <a:lstStyle/>
          <a:p>
            <a:endParaRPr lang="ru-RU" sz="1800" dirty="0" smtClean="0">
              <a:latin typeface="Liberation Serif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Liberation Serif" pitchFamily="18" charset="0"/>
              </a:rPr>
              <a:t>      СХЭД должна </a:t>
            </a:r>
            <a:r>
              <a:rPr lang="ru-RU" sz="1800" b="1" dirty="0" smtClean="0">
                <a:latin typeface="Liberation Serif" pitchFamily="18" charset="0"/>
              </a:rPr>
              <a:t>обеспечить создание фонда пользования</a:t>
            </a:r>
            <a:r>
              <a:rPr lang="ru-RU" sz="1800" dirty="0" smtClean="0">
                <a:latin typeface="Liberation Serif" pitchFamily="18" charset="0"/>
              </a:rPr>
              <a:t> электронных дел, документов</a:t>
            </a:r>
            <a:r>
              <a:rPr lang="en-US" sz="1800" dirty="0" smtClean="0">
                <a:latin typeface="Liberation Serif" pitchFamily="18" charset="0"/>
              </a:rPr>
              <a:t>;</a:t>
            </a:r>
            <a:endParaRPr lang="ru-RU" sz="1800" dirty="0" smtClean="0">
              <a:latin typeface="Liberation Serif" pitchFamily="18" charset="0"/>
            </a:endParaRPr>
          </a:p>
          <a:p>
            <a:pPr algn="ctr">
              <a:buNone/>
            </a:pPr>
            <a:r>
              <a:rPr lang="en-US" sz="2000" b="1" dirty="0" smtClean="0">
                <a:latin typeface="Liberation Serif" pitchFamily="18" charset="0"/>
              </a:rPr>
              <a:t>      </a:t>
            </a:r>
            <a:r>
              <a:rPr lang="ru-RU" sz="2000" b="1" dirty="0" smtClean="0">
                <a:latin typeface="Liberation Serif" pitchFamily="18" charset="0"/>
              </a:rPr>
              <a:t>СХЭД должна обеспечивать</a:t>
            </a:r>
            <a:r>
              <a:rPr lang="en-US" sz="2000" b="1" dirty="0" smtClean="0">
                <a:latin typeface="Liberation Serif" pitchFamily="18" charset="0"/>
              </a:rPr>
              <a:t>:</a:t>
            </a:r>
            <a:endParaRPr lang="ru-RU" sz="2000" b="1" dirty="0" smtClean="0">
              <a:latin typeface="Liberation Serif" pitchFamily="18" charset="0"/>
            </a:endParaRPr>
          </a:p>
          <a:p>
            <a:r>
              <a:rPr lang="ru-RU" sz="1800" dirty="0" smtClean="0">
                <a:latin typeface="Liberation Serif" pitchFamily="18" charset="0"/>
              </a:rPr>
              <a:t>создание с возможностью вывода на печать и/или записи его на другой электронный носитель:</a:t>
            </a:r>
          </a:p>
          <a:p>
            <a:r>
              <a:rPr lang="ru-RU" sz="1800" dirty="0" smtClean="0">
                <a:latin typeface="Liberation Serif" pitchFamily="18" charset="0"/>
              </a:rPr>
              <a:t>а) архивной копии электронного документа или его части;</a:t>
            </a:r>
          </a:p>
          <a:p>
            <a:r>
              <a:rPr lang="ru-RU" sz="1800" dirty="0" smtClean="0">
                <a:latin typeface="Liberation Serif" pitchFamily="18" charset="0"/>
              </a:rPr>
              <a:t>б) проекта архивной справки (архивной выписки).</a:t>
            </a:r>
          </a:p>
          <a:p>
            <a:pPr>
              <a:buNone/>
            </a:pPr>
            <a:endParaRPr lang="ru-RU" sz="1800" dirty="0" smtClean="0">
              <a:latin typeface="Liberation Serif" pitchFamily="18" charset="0"/>
            </a:endParaRPr>
          </a:p>
          <a:p>
            <a:r>
              <a:rPr lang="ru-RU" sz="1800" b="1" dirty="0" smtClean="0">
                <a:latin typeface="Liberation Serif" pitchFamily="18" charset="0"/>
              </a:rPr>
              <a:t>подписание архивной копии электронного архивного документа, архивной справки </a:t>
            </a:r>
            <a:r>
              <a:rPr lang="ru-RU" sz="1800" dirty="0" smtClean="0">
                <a:latin typeface="Liberation Serif" pitchFamily="18" charset="0"/>
              </a:rPr>
              <a:t>(архивной выписки) электронной подписью уполномоченного должностного лица, ответственного за создание документа.</a:t>
            </a:r>
          </a:p>
          <a:p>
            <a:r>
              <a:rPr lang="ru-RU" sz="1800" b="1" dirty="0" smtClean="0">
                <a:latin typeface="Liberation Serif" pitchFamily="18" charset="0"/>
              </a:rPr>
              <a:t>направление архивной копии, архивной справки (архивной выписки), подписанной электронной подписью</a:t>
            </a:r>
            <a:r>
              <a:rPr lang="ru-RU" sz="1800" dirty="0" smtClean="0">
                <a:latin typeface="Liberation Serif" pitchFamily="18" charset="0"/>
              </a:rPr>
              <a:t>, по защищенной информационно-коммуникационной сети в СЭД государственного органа для регистрации и отправки заявителю.</a:t>
            </a:r>
          </a:p>
          <a:p>
            <a:endParaRPr lang="ru-RU" sz="1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98072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поддерживать процессы экспертизы ценности документов временных (свыше 10 лет) сроков хранения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:</a:t>
            </a:r>
            <a:r>
              <a:rPr lang="ru-RU" sz="2800" dirty="0" smtClean="0">
                <a:latin typeface="Liberation Serif" pitchFamily="18" charset="0"/>
              </a:rPr>
              <a:t/>
            </a:r>
            <a:br>
              <a:rPr lang="ru-RU" sz="2800" dirty="0" smtClean="0">
                <a:latin typeface="Liberation Serif" pitchFamily="18" charset="0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Liberation Serif" pitchFamily="18" charset="0"/>
              </a:rPr>
              <a:t>формирование уведомлений ответственного должностного лица об истечении сроков хранения электронных дел, документов;</a:t>
            </a:r>
          </a:p>
          <a:p>
            <a:r>
              <a:rPr lang="ru-RU" sz="8000" dirty="0" smtClean="0">
                <a:latin typeface="Liberation Serif" pitchFamily="18" charset="0"/>
              </a:rPr>
              <a:t>отбор дел, документов с истекающим (истекшим) сроком хранения;</a:t>
            </a:r>
          </a:p>
          <a:p>
            <a:r>
              <a:rPr lang="ru-RU" sz="8000" dirty="0" smtClean="0">
                <a:latin typeface="Liberation Serif" pitchFamily="18" charset="0"/>
              </a:rPr>
              <a:t>формирование и хранение актов о выделении к уничтожению дел, документов, не подлежащих хранению (с выводом их на печать);</a:t>
            </a:r>
          </a:p>
          <a:p>
            <a:r>
              <a:rPr lang="ru-RU" sz="8000" dirty="0" smtClean="0">
                <a:latin typeface="Liberation Serif" pitchFamily="18" charset="0"/>
              </a:rPr>
              <a:t>просмотр электронных документов в электронном деле, дел, включенных в опись электронных дел, реестра описей дел в рамках фонда;</a:t>
            </a:r>
          </a:p>
          <a:p>
            <a:r>
              <a:rPr lang="ru-RU" sz="8000" dirty="0" smtClean="0">
                <a:latin typeface="Liberation Serif" pitchFamily="18" charset="0"/>
              </a:rPr>
              <a:t>удаление включенных в СХЭД электронных дел, документов, в том числе их резервных экземпляров, в соответствии с актом о выделении к уничтожению;</a:t>
            </a:r>
          </a:p>
          <a:p>
            <a:r>
              <a:rPr lang="ru-RU" sz="8000" dirty="0" smtClean="0">
                <a:latin typeface="Liberation Serif" pitchFamily="18" charset="0"/>
              </a:rPr>
              <a:t>внесение данных об уничтожении электронных документов в АУФ;</a:t>
            </a:r>
          </a:p>
          <a:p>
            <a:r>
              <a:rPr lang="ru-RU" sz="8000" dirty="0" smtClean="0">
                <a:latin typeface="Liberation Serif" pitchFamily="18" charset="0"/>
              </a:rPr>
              <a:t>корректировка сроков хранения электронных дел, документов по результатам экспертизы ценности в случае изменения срока хранения;</a:t>
            </a:r>
          </a:p>
          <a:p>
            <a:r>
              <a:rPr lang="ru-RU" sz="8000" dirty="0" smtClean="0">
                <a:latin typeface="Liberation Serif" pitchFamily="18" charset="0"/>
              </a:rPr>
              <a:t>изменение состава электронных документов электронного дела;</a:t>
            </a:r>
          </a:p>
          <a:p>
            <a:r>
              <a:rPr lang="ru-RU" sz="8000" dirty="0" smtClean="0">
                <a:latin typeface="Liberation Serif" pitchFamily="18" charset="0"/>
              </a:rPr>
              <a:t>отбор электронных дел, документов постоянного срока хранения, подлежащих передаче в государственный архив, источником комплектования которого является государственный орган.</a:t>
            </a:r>
          </a:p>
          <a:p>
            <a:endParaRPr lang="ru-RU" sz="1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141277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/>
            </a:r>
            <a:b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СХЭД должна обеспечивать выполнение следующих действий по приему электронных дел: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Liberation Serif" pitchFamily="18" charset="0"/>
              </a:rPr>
              <a:t>В СХЭД </a:t>
            </a:r>
            <a:r>
              <a:rPr lang="ru-RU" sz="2000" b="1" dirty="0" smtClean="0">
                <a:latin typeface="Liberation Serif" pitchFamily="18" charset="0"/>
              </a:rPr>
              <a:t>должна реализовываться передача электронных дел, документов в государственный архив</a:t>
            </a:r>
            <a:r>
              <a:rPr lang="ru-RU" sz="2000" dirty="0" smtClean="0">
                <a:latin typeface="Liberation Serif" pitchFamily="18" charset="0"/>
              </a:rPr>
              <a:t>, источником комплектования которого является государственный орган, по защищенным каналам связи в соответствии с организационно-техническими требованиями к указанному информационному взаимодействию, предусмотренными главой VI Правил 2015</a:t>
            </a:r>
            <a:r>
              <a:rPr lang="en-US" sz="2000" dirty="0" smtClean="0">
                <a:latin typeface="Liberation Serif" pitchFamily="18" charset="0"/>
              </a:rPr>
              <a:t>;</a:t>
            </a:r>
            <a:endParaRPr lang="ru-RU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СХЭД </a:t>
            </a:r>
            <a:r>
              <a:rPr lang="ru-RU" sz="2000" b="1" dirty="0" smtClean="0">
                <a:latin typeface="Liberation Serif" pitchFamily="18" charset="0"/>
              </a:rPr>
              <a:t>должна обеспечивать формирование акта приема-передачи электронных дел, документов в государственный архив</a:t>
            </a:r>
            <a:r>
              <a:rPr lang="ru-RU" sz="2000" dirty="0" smtClean="0">
                <a:latin typeface="Liberation Serif" pitchFamily="18" charset="0"/>
              </a:rPr>
              <a:t>, источником комплектования которого является государственный орган, в электронном виде с возможностью вывода на печать.</a:t>
            </a:r>
            <a:endParaRPr lang="en-US" sz="2000" dirty="0" smtClean="0">
              <a:latin typeface="Liberation Serif" pitchFamily="18" charset="0"/>
            </a:endParaRP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СХЭД </a:t>
            </a:r>
            <a:r>
              <a:rPr lang="ru-RU" sz="2000" b="1" dirty="0" smtClean="0">
                <a:latin typeface="Liberation Serif" pitchFamily="18" charset="0"/>
              </a:rPr>
              <a:t>должна хранить информацию о передаче электронных дел, документов в государственный архив</a:t>
            </a:r>
            <a:r>
              <a:rPr lang="ru-RU" sz="2000" dirty="0" smtClean="0">
                <a:latin typeface="Liberation Serif" pitchFamily="18" charset="0"/>
              </a:rPr>
              <a:t>, источником комплектования которого является государственный орган.</a:t>
            </a: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91264" cy="1080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b="1" dirty="0" smtClean="0">
                <a:solidFill>
                  <a:srgbClr val="FF0000"/>
                </a:solidFill>
                <a:latin typeface="Liberation Serif" pitchFamily="18" charset="0"/>
              </a:rPr>
              <a:t>Государственная информационная система «Архив электронных документов Свердловской области»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968552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latin typeface="Liberation Serif" pitchFamily="18" charset="0"/>
              </a:rPr>
              <a:t>Приказ Управления архивами Свердловской области от 02.10.2020       № 27-01-33/121 </a:t>
            </a:r>
            <a:r>
              <a:rPr lang="ru-RU" sz="2000" i="1" dirty="0" smtClean="0">
                <a:latin typeface="Liberation Serif" pitchFamily="18" charset="0"/>
              </a:rPr>
              <a:t>«Об утверждении концепции создания (развития) </a:t>
            </a:r>
            <a:br>
              <a:rPr lang="ru-RU" sz="2000" i="1" dirty="0" smtClean="0">
                <a:latin typeface="Liberation Serif" pitchFamily="18" charset="0"/>
              </a:rPr>
            </a:br>
            <a:r>
              <a:rPr lang="ru-RU" sz="2000" i="1" dirty="0" smtClean="0">
                <a:latin typeface="Liberation Serif" pitchFamily="18" charset="0"/>
              </a:rPr>
              <a:t>ведомственной государственной информационной системы «Архив </a:t>
            </a:r>
            <a:br>
              <a:rPr lang="ru-RU" sz="2000" i="1" dirty="0" smtClean="0">
                <a:latin typeface="Liberation Serif" pitchFamily="18" charset="0"/>
              </a:rPr>
            </a:br>
            <a:r>
              <a:rPr lang="ru-RU" sz="2000" i="1" dirty="0" smtClean="0">
                <a:latin typeface="Liberation Serif" pitchFamily="18" charset="0"/>
              </a:rPr>
              <a:t>электронных документов Свердловской области»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Система предназначена для создания, хранения, поддержания в актуальном состоянии и использования электронного информационного ресурса архивных документов, хранимых в государственных архивах Свердловской области и муниципальных архивах муниципальных образований, расположенных на территории Свердловской области и архивах организаций.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63272" cy="1080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b="1" dirty="0" smtClean="0">
                <a:solidFill>
                  <a:srgbClr val="FF0000"/>
                </a:solidFill>
                <a:latin typeface="Liberation Serif" pitchFamily="18" charset="0"/>
              </a:rPr>
              <a:t>Государственная информационная система «Архив электронных документов Свердловской области» </a:t>
            </a:r>
            <a:br>
              <a:rPr lang="ru-RU" sz="2400" b="1" dirty="0" smtClean="0">
                <a:solidFill>
                  <a:srgbClr val="FF000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Liberation Serif" pitchFamily="18" charset="0"/>
              </a:rPr>
              <a:t>(ГИС «Архив электронных документов»)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373216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Liberation Serif" pitchFamily="18" charset="0"/>
              </a:rPr>
              <a:t>Цель создания ведомственной государственной информационной системы Свердловской области «Архив электронных документов Свердловской области:</a:t>
            </a:r>
          </a:p>
          <a:p>
            <a:r>
              <a:rPr lang="ru-RU" sz="2000" dirty="0" smtClean="0">
                <a:latin typeface="Liberation Serif" pitchFamily="18" charset="0"/>
              </a:rPr>
              <a:t>информирование общественности о хранящихся архивных документах в государственных архивах Свердловской области (далее – государственные архивы) и муниципальных архивах муниципальных образований, расположенных на территории Свердловской области;</a:t>
            </a:r>
          </a:p>
          <a:p>
            <a:r>
              <a:rPr lang="ru-RU" sz="2000" dirty="0" smtClean="0">
                <a:latin typeface="Liberation Serif" pitchFamily="18" charset="0"/>
              </a:rPr>
              <a:t>предоставление публичной информации, и удаленного доступа к архивным документам и информационно-поисковым системам к ним;</a:t>
            </a:r>
          </a:p>
          <a:p>
            <a:r>
              <a:rPr lang="ru-RU" sz="2000" dirty="0" smtClean="0">
                <a:latin typeface="Liberation Serif" pitchFamily="18" charset="0"/>
              </a:rPr>
              <a:t>организация взаимодействия граждан с государственными архивами Свердловской области через единую платформу;</a:t>
            </a:r>
          </a:p>
          <a:p>
            <a:r>
              <a:rPr lang="ru-RU" sz="2000" dirty="0" smtClean="0">
                <a:latin typeface="Liberation Serif" pitchFamily="18" charset="0"/>
              </a:rPr>
              <a:t>предоставление государственных услуг в сфере архивного дела в электронном виде;</a:t>
            </a:r>
          </a:p>
          <a:p>
            <a:r>
              <a:rPr lang="ru-RU" sz="2000" dirty="0" smtClean="0">
                <a:latin typeface="Liberation Serif" pitchFamily="18" charset="0"/>
              </a:rPr>
              <a:t>создание возможности и условий для постоянного и долговременного приема, хранения и использования электронных документов в государственных архивах Свердловской области.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b="1" dirty="0" smtClean="0">
                <a:solidFill>
                  <a:srgbClr val="FF0000"/>
                </a:solidFill>
                <a:latin typeface="Liberation Serif" pitchFamily="18" charset="0"/>
              </a:rPr>
              <a:t>Государственная информационная система «Архив электронных документов Свердловской области»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1845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latin typeface="Liberation Serif" pitchFamily="18" charset="0"/>
              </a:rPr>
              <a:t>В состав ГИС «Архив электронных документов» входят: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1800" dirty="0" smtClean="0"/>
          </a:p>
        </p:txBody>
      </p:sp>
      <p:graphicFrame>
        <p:nvGraphicFramePr>
          <p:cNvPr id="6" name="Схема 5"/>
          <p:cNvGraphicFramePr/>
          <p:nvPr/>
        </p:nvGraphicFramePr>
        <p:xfrm>
          <a:off x="827584" y="1916832"/>
          <a:ext cx="727280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484784"/>
            <a:ext cx="6624736" cy="4968552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sz="20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Пользователями модуля являются оператор ГИС</a:t>
            </a:r>
            <a:r>
              <a:rPr lang="ru-RU" sz="2400" b="1" dirty="0" smtClean="0">
                <a:latin typeface="Liberation Serif" pitchFamily="18" charset="0"/>
              </a:rPr>
              <a:t> «</a:t>
            </a:r>
            <a:r>
              <a:rPr lang="ru-RU" sz="2400" dirty="0" smtClean="0">
                <a:latin typeface="Liberation Serif" pitchFamily="18" charset="0"/>
              </a:rPr>
              <a:t>Архив электронных документов</a:t>
            </a:r>
            <a:r>
              <a:rPr lang="ru-RU" sz="2400" b="1" dirty="0" smtClean="0">
                <a:latin typeface="Liberation Serif" pitchFamily="18" charset="0"/>
              </a:rPr>
              <a:t>»,</a:t>
            </a:r>
            <a:r>
              <a:rPr lang="ru-RU" sz="2400" dirty="0" smtClean="0">
                <a:latin typeface="Liberation Serif" pitchFamily="18" charset="0"/>
              </a:rPr>
              <a:t> оператор технической поддержки ГИС</a:t>
            </a:r>
            <a:r>
              <a:rPr lang="ru-RU" sz="2400" b="1" dirty="0" smtClean="0">
                <a:latin typeface="Liberation Serif" pitchFamily="18" charset="0"/>
              </a:rPr>
              <a:t> «</a:t>
            </a:r>
            <a:r>
              <a:rPr lang="ru-RU" sz="2400" dirty="0" smtClean="0">
                <a:latin typeface="Liberation Serif" pitchFamily="18" charset="0"/>
              </a:rPr>
              <a:t>Архив электронных документов</a:t>
            </a:r>
            <a:r>
              <a:rPr lang="ru-RU" sz="2400" b="1" dirty="0" smtClean="0">
                <a:latin typeface="Liberation Serif" pitchFamily="18" charset="0"/>
              </a:rPr>
              <a:t>»</a:t>
            </a:r>
            <a:r>
              <a:rPr lang="ru-RU" sz="2400" dirty="0" smtClean="0">
                <a:latin typeface="Liberation Serif" pitchFamily="18" charset="0"/>
              </a:rPr>
              <a:t>, сотрудники государственных архивов и организаций.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Модуль предназначен для экспертизы ценности архивных документов организации, составления описей дел, актов о выделении документов к уничтожению.</a:t>
            </a:r>
          </a:p>
          <a:p>
            <a:endParaRPr lang="ru-RU" sz="2000" dirty="0" smtClean="0">
              <a:latin typeface="Liberation Serif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91264" cy="1080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100" b="1" dirty="0" smtClean="0">
                <a:solidFill>
                  <a:srgbClr val="FF0000"/>
                </a:solidFill>
                <a:latin typeface="Liberation Serif" pitchFamily="18" charset="0"/>
              </a:rPr>
              <a:t>Модуль «Архив организации»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7" name="Рисунок 6" descr="фон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492896"/>
            <a:ext cx="2630440" cy="24170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15200" cy="64807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Нормативные правовые акты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b="1" i="1" dirty="0" smtClean="0">
                <a:latin typeface="Times New Roman" pitchFamily="18" charset="0"/>
                <a:cs typeface="Times New Roman" pitchFamily="18" charset="0"/>
              </a:rPr>
              <a:t>приказ Министерства культуры Российской Федерации от 31.03.2015</a:t>
            </a:r>
            <a:r>
              <a:rPr lang="en-US" sz="8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i="1" dirty="0" smtClean="0">
                <a:latin typeface="Times New Roman" pitchFamily="18" charset="0"/>
                <a:cs typeface="Times New Roman" pitchFamily="18" charset="0"/>
              </a:rPr>
              <a:t>№ 526 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b="1" i="1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22.05.2019 № 71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«Об утверждении Правил делопроизводства в государственных органах, органах местного самоуправления»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b="1" i="1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15.06.2020 № 69 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«Об утверждении Типовых функциональных требований к системам электронного документооборота и системам хранения электронных документов архивах государственных органов»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715200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Нормативно-методическое обеспечение работы с электронными документами</a:t>
            </a:r>
            <a:endParaRPr lang="ru-RU" sz="28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496944" cy="52565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sz="3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3500" b="1" i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Закон Свердловской области от 25 марта 2005 года             № 5-ОЗ </a:t>
            </a:r>
            <a:r>
              <a:rPr lang="ru-RU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архивном деле в Свердловской области»</a:t>
            </a:r>
            <a:r>
              <a:rPr lang="en-US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</a:p>
          <a:p>
            <a:endParaRPr lang="ru-RU" sz="35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3500" b="1" i="1" dirty="0" smtClean="0">
                <a:latin typeface="Liberation Serif" pitchFamily="18" charset="0"/>
              </a:rPr>
              <a:t>Указ Губернатора Свердловской области от 12.09.2018 № 434-УГ </a:t>
            </a:r>
            <a:r>
              <a:rPr lang="ru-RU" sz="3500" dirty="0" smtClean="0">
                <a:latin typeface="Liberation Serif" pitchFamily="18" charset="0"/>
              </a:rPr>
              <a:t>«О системе электронного документооборота Правительства Свердловской области и системе «Обращения граждан» (с изменениями внесенными </a:t>
            </a:r>
            <a:r>
              <a:rPr lang="ru-RU" sz="3500" b="1" i="1" dirty="0" smtClean="0">
                <a:latin typeface="Liberation Serif" pitchFamily="18" charset="0"/>
              </a:rPr>
              <a:t>Указом Губернатора Свердловской области от 28.02.2019 № 99-УГ</a:t>
            </a:r>
            <a:r>
              <a:rPr lang="ru-RU" sz="3500" dirty="0" smtClean="0">
                <a:latin typeface="Liberation Serif" pitchFamily="18" charset="0"/>
              </a:rPr>
              <a:t>);</a:t>
            </a:r>
          </a:p>
          <a:p>
            <a:endParaRPr lang="ru-RU" sz="3500" dirty="0" smtClean="0">
              <a:latin typeface="Liberation Serif" pitchFamily="18" charset="0"/>
            </a:endParaRPr>
          </a:p>
          <a:p>
            <a:pPr lvl="0"/>
            <a:r>
              <a:rPr lang="ru-RU" sz="3500" b="1" i="1" dirty="0" smtClean="0">
                <a:latin typeface="Liberation Serif" pitchFamily="18" charset="0"/>
              </a:rPr>
              <a:t>Постановление Правительства Свердловской области от 27.12.2013 №1653-ПП </a:t>
            </a:r>
            <a:r>
              <a:rPr lang="ru-RU" sz="3500" dirty="0" smtClean="0">
                <a:latin typeface="Liberation Serif" pitchFamily="18" charset="0"/>
              </a:rPr>
              <a:t>«Об утверждении положения о порядке создания и эксплуатации государственных информационных систем Свердловской области»;</a:t>
            </a:r>
          </a:p>
          <a:p>
            <a:endParaRPr lang="ru-RU" sz="6000" dirty="0" smtClean="0">
              <a:latin typeface="Liberation Serif" pitchFamily="18" charset="0"/>
            </a:endParaRPr>
          </a:p>
          <a:p>
            <a:pPr>
              <a:buNone/>
            </a:pPr>
            <a:endParaRPr lang="ru-RU" sz="88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48872" cy="79208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</a:rPr>
              <a:t>Нормативно-методическое обеспечение работы                                 с электронными документами</a:t>
            </a:r>
            <a:endParaRPr lang="ru-RU" sz="2800" b="1" dirty="0">
              <a:solidFill>
                <a:srgbClr val="C0000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ГОСТ Р ИСО 15489-1 – 2007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«Система стандартов по информации, библиотечному и издательскому делу» «Управление документами. Общие требования» 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утвержден и с 01.03.2014 приказом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Росстандарта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от 12.03.2007  № 28-ст, введен в действие с 01.07.2007; </a:t>
            </a: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ГОСТ Р 7.0.8-2013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«Система стандартов по информации, библиотечному и издательскому делу. Делопроизводство и архивное дело. Термины и определения»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 - утвержден и введен в действие с 01.03.2014 приказом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Росстандарта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от 17.10.2013  № 1185-ст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ГОСТ Р 7.0.97-2016 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«Система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документов»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</a:rPr>
              <a:t>Нормативно-методическое обеспечение работы с электронными документами</a:t>
            </a:r>
            <a:endParaRPr lang="ru-RU" sz="2800" b="1" dirty="0">
              <a:solidFill>
                <a:srgbClr val="C0000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Методические рекомендации по комплектованию, учету и организации хранения электронных документов в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</a:p>
          <a:p>
            <a:pPr lvl="0"/>
            <a:endParaRPr lang="en-US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Методические рекомендации «Составление архивных описей в электронной форме и их интеграция в информационную инфраструктуру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Система хранения электронных документов архива государственного органа  (СХЭД)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256584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latin typeface="Liberation Serif" pitchFamily="18" charset="0"/>
              </a:rPr>
              <a:t>  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400" dirty="0" smtClean="0">
                <a:latin typeface="Liberation Serif" pitchFamily="18" charset="0"/>
              </a:rPr>
              <a:t>Типовые требования предназначены для использования при создании систем электронного документооборота (</a:t>
            </a:r>
            <a:r>
              <a:rPr lang="ru-RU" sz="7400" b="1" dirty="0" smtClean="0">
                <a:latin typeface="Liberation Serif" pitchFamily="18" charset="0"/>
              </a:rPr>
              <a:t>СЭД</a:t>
            </a:r>
            <a:r>
              <a:rPr lang="ru-RU" sz="7400" dirty="0" smtClean="0">
                <a:latin typeface="Liberation Serif" pitchFamily="18" charset="0"/>
              </a:rPr>
              <a:t>)  и систем хранения электронных документов (</a:t>
            </a:r>
            <a:r>
              <a:rPr lang="ru-RU" sz="7400" b="1" dirty="0" smtClean="0">
                <a:latin typeface="Liberation Serif" pitchFamily="18" charset="0"/>
              </a:rPr>
              <a:t>СХЭД</a:t>
            </a:r>
            <a:r>
              <a:rPr lang="ru-RU" sz="7400" dirty="0" smtClean="0">
                <a:latin typeface="Liberation Serif" pitchFamily="18" charset="0"/>
              </a:rPr>
              <a:t>) в архивах государственных органов.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8600" b="1" dirty="0" smtClean="0">
                <a:latin typeface="Liberation Serif" pitchFamily="18" charset="0"/>
              </a:rPr>
              <a:t>Типовые требования определяют:</a:t>
            </a:r>
            <a:endParaRPr lang="en-US" sz="8600" b="1" dirty="0" smtClean="0">
              <a:latin typeface="Liberation Serif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ru-RU" sz="9600" b="1" dirty="0" smtClean="0">
              <a:latin typeface="Liberation Serif" pitchFamily="18" charset="0"/>
            </a:endParaRPr>
          </a:p>
          <a:p>
            <a:pPr>
              <a:lnSpc>
                <a:spcPct val="120000"/>
              </a:lnSpc>
              <a:buNone/>
            </a:pPr>
            <a:endParaRPr lang="ru-RU" sz="8000" dirty="0" smtClean="0">
              <a:latin typeface="Liberation Serif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sz="8000" dirty="0" smtClean="0">
                <a:latin typeface="Liberation Serif" pitchFamily="18" charset="0"/>
              </a:rPr>
              <a:t>     </a:t>
            </a:r>
            <a:endParaRPr lang="en-US" dirty="0" smtClean="0"/>
          </a:p>
          <a:p>
            <a:pPr>
              <a:buNone/>
            </a:pPr>
            <a:r>
              <a:rPr lang="ru-RU" sz="8000" dirty="0" smtClean="0">
                <a:latin typeface="Liberation Serif" pitchFamily="18" charset="0"/>
              </a:rPr>
              <a:t>    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32656"/>
            <a:ext cx="8229600" cy="86409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>Система хранения электронных документов архива государственного органа (СХЭД)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4365104"/>
            <a:ext cx="2160240" cy="22105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общие функциональные требования к СЭД и СХЭД       в архивах государственных органов;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4365104"/>
            <a:ext cx="208823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функциональные требования к СЭД в государственных органах;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60232" y="4365104"/>
            <a:ext cx="2088232" cy="22105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функциональные требования к СХЭД в архивах государственных органов.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483768" y="3789040"/>
            <a:ext cx="360040" cy="576064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>
            <a:off x="4932040" y="3717032"/>
            <a:ext cx="36004" cy="64807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876256" y="3717032"/>
            <a:ext cx="360040" cy="64807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</a:rPr>
              <a:t>Система хранения электронных документов архива государственного органа  (СХЭД)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504056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112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</a:t>
            </a:r>
            <a:r>
              <a:rPr lang="ru-RU" sz="11200" u="sng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Типовые требования не распространяются</a:t>
            </a:r>
            <a:r>
              <a:rPr lang="en-US" sz="11200" u="sng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</a:t>
            </a:r>
            <a:endParaRPr lang="ru-RU" sz="11200" u="sng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None/>
            </a:pPr>
            <a:endParaRPr lang="en-US" sz="8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9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на процессы создания автоматизированных систем,</a:t>
            </a:r>
          </a:p>
          <a:p>
            <a:pPr>
              <a:buNone/>
            </a:pPr>
            <a:endParaRPr lang="en-US" sz="9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9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на требования к информационной безопасности, а также к интерфейсу автоматизированных рабочих мест пользователей СЭД и СХЭД</a:t>
            </a:r>
          </a:p>
          <a:p>
            <a:endParaRPr lang="ru-RU" sz="9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9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на работу с документами, содержащими сведения, составляющие государственную тайну.</a:t>
            </a:r>
          </a:p>
          <a:p>
            <a:endParaRPr lang="ru-RU" sz="7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7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None/>
            </a:pPr>
            <a:r>
              <a:rPr lang="ru-RU" sz="9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ru-RU" sz="9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7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ru-RU" sz="7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endParaRPr lang="ru-RU" sz="7400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32656"/>
            <a:ext cx="8229600" cy="86409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>Система хранения электронных документов архива государственного органа  (СХЭД)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91264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b="1" dirty="0" smtClean="0"/>
              <a:t>Общие функциональные требования к управлению документами в СЭД и СХЭД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smtClean="0">
                <a:latin typeface="Liberation Serif" pitchFamily="18" charset="0"/>
              </a:rPr>
              <a:t>поддержание аутентичности, достоверности, целостности и пригодности для использования электронных документов в СЭД  и СХЭД</a:t>
            </a:r>
            <a:r>
              <a:rPr lang="ru-RU" sz="8000" dirty="0" smtClean="0">
                <a:latin typeface="Liberation Serif" pitchFamily="18" charset="0"/>
              </a:rPr>
              <a:t>, обеспечение преемственности метаданных электронных документов в СЭД и СХЭД;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b="1" dirty="0" smtClean="0">
                <a:latin typeface="Liberation Serif" pitchFamily="18" charset="0"/>
              </a:rPr>
              <a:t>обеспечение интеграции СЭД и иных информационных систем государственного органа в части проведения экспертизы ценности документов</a:t>
            </a:r>
            <a:r>
              <a:rPr lang="ru-RU" sz="8000" dirty="0" smtClean="0">
                <a:latin typeface="Liberation Serif" pitchFamily="18" charset="0"/>
              </a:rPr>
              <a:t> в целях их отбора для передачи на хранение в архив государственного органа и/или выделения к уничтожению;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b="1" dirty="0" smtClean="0">
                <a:latin typeface="Liberation Serif" pitchFamily="18" charset="0"/>
              </a:rPr>
              <a:t>обеспечение информационной и функциональной совместимости СЭД и СХЭД в архиве государственного органа</a:t>
            </a:r>
            <a:r>
              <a:rPr lang="ru-RU" sz="8000" dirty="0" smtClean="0">
                <a:latin typeface="Liberation Serif" pitchFamily="18" charset="0"/>
              </a:rPr>
              <a:t>, включая передачу на хранение электронных документов;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b="1" dirty="0" smtClean="0">
                <a:latin typeface="Liberation Serif" pitchFamily="18" charset="0"/>
              </a:rPr>
              <a:t>соответствие процессов и процедур управления документами в СЭД и СХЭД нормативным требованиям</a:t>
            </a:r>
            <a:r>
              <a:rPr lang="ru-RU" sz="8000" dirty="0" smtClean="0">
                <a:latin typeface="Liberation Serif" pitchFamily="18" charset="0"/>
              </a:rPr>
              <a:t>, установленным Правилами делопроизводства, правилами обмена документами в электронном взаимодействия, а также правилами хранения документов. виде при организации информационного взаимодействия, а также правилами хранения документов.</a:t>
            </a:r>
          </a:p>
          <a:p>
            <a:endParaRPr lang="ru-RU" sz="8000" dirty="0" smtClean="0">
              <a:latin typeface="Liberation Serif" pitchFamily="18" charset="0"/>
            </a:endParaRPr>
          </a:p>
          <a:p>
            <a:r>
              <a:rPr lang="ru-RU" sz="8000" dirty="0" smtClean="0">
                <a:latin typeface="Liberation Serif" pitchFamily="18" charset="0"/>
              </a:rPr>
              <a:t/>
            </a:r>
            <a:br>
              <a:rPr lang="ru-RU" sz="8000" dirty="0" smtClean="0">
                <a:latin typeface="Liberation Serif" pitchFamily="18" charset="0"/>
              </a:rPr>
            </a:br>
            <a:endParaRPr lang="ru-RU" sz="8000" dirty="0" smtClean="0">
              <a:latin typeface="Liberation Serif" pitchFamily="18" charset="0"/>
            </a:endParaRPr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</TotalTime>
  <Words>1854</Words>
  <Application>Microsoft Office PowerPoint</Application>
  <PresentationFormat>Экран (4:3)</PresentationFormat>
  <Paragraphs>265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Слайд 1</vt:lpstr>
      <vt:lpstr>Нормативные правовые акты</vt:lpstr>
      <vt:lpstr>Нормативные правовые акты</vt:lpstr>
      <vt:lpstr>Нормативно-методическое обеспечение работы с электронными документами</vt:lpstr>
      <vt:lpstr>Нормативно-методическое обеспечение работы                                 с электронными документами</vt:lpstr>
      <vt:lpstr>Нормативно-методическое обеспечение работы с электронными документами</vt:lpstr>
      <vt:lpstr>Система хранения электронных документов архива государственного органа  (СХЭД)</vt:lpstr>
      <vt:lpstr>Система хранения электронных документов архива государственного органа  (СХЭД)</vt:lpstr>
      <vt:lpstr> Общие функциональные требования к управлению документами в СЭД и СХЭД </vt:lpstr>
      <vt:lpstr> Общие функциональные требования к управлению документами в СЭД и СХЭД </vt:lpstr>
      <vt:lpstr> Общие функциональные требования к управлению документами в СЭД и СХЭД </vt:lpstr>
      <vt:lpstr> Общие функциональные требования к управлению документами в СЭД и СХЭД </vt:lpstr>
      <vt:lpstr>Функциональные требования к управлению документами в СХЭД архив государственного органа:</vt:lpstr>
      <vt:lpstr>  Функциональные требования к управлению документами  в СХЭД архива государственного органа  </vt:lpstr>
      <vt:lpstr> СХЭД должна обеспечивать выполнение следующих действий по приему электронных дел: </vt:lpstr>
      <vt:lpstr>  СХЭД должна обеспечивать выполнение следующих действий по приему электронных дел:  </vt:lpstr>
      <vt:lpstr>  СХЭД должна обеспечивать выполнение следующих действий по приему электронных дел:  </vt:lpstr>
      <vt:lpstr>  СХЭД должна обеспечивать выполнение следующих действий по приему электронных дел: </vt:lpstr>
      <vt:lpstr>  СХЭД должна обеспечивать выполнение следующих действий по приему электронных дел: </vt:lpstr>
      <vt:lpstr> Общие требования по управлению доступом пользователей (использование документов) в СХЭД </vt:lpstr>
      <vt:lpstr> Общие требования по управлению доступом пользователей (использование документов) в СХЭД </vt:lpstr>
      <vt:lpstr>  СХЭД должна поддерживать процессы экспертизы ценности документов временных (свыше 10 лет) сроков хранения:  </vt:lpstr>
      <vt:lpstr>  СХЭД должна обеспечивать выполнение следующих действий по приему электронных дел: </vt:lpstr>
      <vt:lpstr> Государственная информационная система «Архив электронных документов Свердловской области»  </vt:lpstr>
      <vt:lpstr> Государственная информационная система «Архив электронных документов Свердловской области»  (ГИС «Архив электронных документов») </vt:lpstr>
      <vt:lpstr> Государственная информационная система «Архив электронных документов Свердловской области»  </vt:lpstr>
      <vt:lpstr> Модуль «Архив организации»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Стафеева Татьяна Валерьевна</dc:creator>
  <cp:lastModifiedBy>t.stafeeva</cp:lastModifiedBy>
  <cp:revision>237</cp:revision>
  <dcterms:created xsi:type="dcterms:W3CDTF">2017-03-06T09:33:19Z</dcterms:created>
  <dcterms:modified xsi:type="dcterms:W3CDTF">2021-09-17T11:31:45Z</dcterms:modified>
</cp:coreProperties>
</file>